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72" r:id="rId3"/>
    <p:sldId id="256" r:id="rId4"/>
    <p:sldId id="285" r:id="rId5"/>
    <p:sldId id="289" r:id="rId6"/>
    <p:sldId id="292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16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004"/>
    <a:srgbClr val="BF31AB"/>
    <a:srgbClr val="C6A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6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03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9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52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2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39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71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1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25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2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82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6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5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6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67A8E7-1EE1-49F7-A207-B4B55EFB1A4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17C0CE-F2FB-49C0-A54D-F2EE62D74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1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f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5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r>
              <a:rPr kumimoji="0" lang="en-US" sz="6000" b="0" i="0" u="none" strike="noStrike" kern="1200" cap="none" spc="0" normalizeH="0" baseline="0" noProof="0" dirty="0" err="1">
                <a:ln w="12700">
                  <a:solidFill>
                    <a:sysClr val="windowText" lastClr="000000"/>
                  </a:solidFill>
                </a:ln>
                <a:solidFill>
                  <a:srgbClr val="BF31AB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  <a:endParaRPr kumimoji="0" lang="en-US" sz="6000" b="0" i="0" u="none" strike="noStrike" kern="1200" cap="none" spc="0" normalizeH="0" baseline="0" noProof="0" dirty="0">
              <a:ln w="12700">
                <a:solidFill>
                  <a:sysClr val="windowText" lastClr="000000"/>
                </a:solidFill>
              </a:ln>
              <a:solidFill>
                <a:srgbClr val="BF31AB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Libro para </a:t>
            </a:r>
            <a:r>
              <a:rPr kumimoji="0" lang="en-US" sz="6000" b="0" i="0" u="none" strike="noStrike" kern="1200" cap="none" spc="0" normalizeH="0" baseline="0" noProof="0" dirty="0" err="1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Colorear</a:t>
            </a:r>
            <a:endParaRPr kumimoji="0" lang="en-US" sz="6000" b="0" i="0" u="none" strike="noStrike" kern="1200" cap="none" spc="0" normalizeH="0" baseline="0" noProof="0" dirty="0">
              <a:ln w="28575"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AA2FE-7EB5-D784-245E-AAC1F53CA5A5}"/>
              </a:ext>
            </a:extLst>
          </p:cNvPr>
          <p:cNvSpPr/>
          <p:nvPr/>
        </p:nvSpPr>
        <p:spPr>
          <a:xfrm>
            <a:off x="0" y="2018160"/>
            <a:ext cx="10058400" cy="57476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8000">
                <a:schemeClr val="accent2">
                  <a:lumMod val="60000"/>
                  <a:lumOff val="40000"/>
                </a:schemeClr>
              </a:gs>
              <a:gs pos="100000">
                <a:srgbClr val="BF31A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BFA67A-B404-E080-2595-A6F737B4FFE9}"/>
              </a:ext>
            </a:extLst>
          </p:cNvPr>
          <p:cNvSpPr txBox="1"/>
          <p:nvPr/>
        </p:nvSpPr>
        <p:spPr>
          <a:xfrm>
            <a:off x="1687863" y="2137084"/>
            <a:ext cx="711696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Aa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Bb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BF31AB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Cc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Dd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Ee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Ff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</a:t>
            </a:r>
            <a:r>
              <a:rPr kumimoji="0" lang="en-US" sz="115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99004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Gg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3820F-8AE0-051E-F57F-F09AE632F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024743"/>
            <a:ext cx="2674096" cy="2674096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27016CF-5D8C-6FBB-5D01-DA29C1E47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9483" y="5079999"/>
            <a:ext cx="3070679" cy="3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04861" y="-670036"/>
            <a:ext cx="396261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I i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D2C88-AFFC-5DE1-A286-1E7542669836}"/>
              </a:ext>
            </a:extLst>
          </p:cNvPr>
          <p:cNvGrpSpPr/>
          <p:nvPr/>
        </p:nvGrpSpPr>
        <p:grpSpPr>
          <a:xfrm>
            <a:off x="6200033" y="3046881"/>
            <a:ext cx="3372272" cy="3196746"/>
            <a:chOff x="3187700" y="246524"/>
            <a:chExt cx="5956300" cy="5646276"/>
          </a:xfrm>
        </p:grpSpPr>
        <p:sp>
          <p:nvSpPr>
            <p:cNvPr id="7" name="Rectangle 32">
              <a:extLst>
                <a:ext uri="{FF2B5EF4-FFF2-40B4-BE49-F238E27FC236}">
                  <a16:creationId xmlns:a16="http://schemas.microsoft.com/office/drawing/2014/main" id="{BBA1C780-FE82-EEFE-47FD-7F5F133F3B33}"/>
                </a:ext>
              </a:extLst>
            </p:cNvPr>
            <p:cNvSpPr/>
            <p:nvPr/>
          </p:nvSpPr>
          <p:spPr>
            <a:xfrm>
              <a:off x="3187700" y="3365501"/>
              <a:ext cx="5956300" cy="2527299"/>
            </a:xfrm>
            <a:custGeom>
              <a:avLst/>
              <a:gdLst>
                <a:gd name="connsiteX0" fmla="*/ 0 w 5956300"/>
                <a:gd name="connsiteY0" fmla="*/ 0 h 2499505"/>
                <a:gd name="connsiteX1" fmla="*/ 5956300 w 5956300"/>
                <a:gd name="connsiteY1" fmla="*/ 0 h 2499505"/>
                <a:gd name="connsiteX2" fmla="*/ 5956300 w 5956300"/>
                <a:gd name="connsiteY2" fmla="*/ 2499505 h 2499505"/>
                <a:gd name="connsiteX3" fmla="*/ 0 w 5956300"/>
                <a:gd name="connsiteY3" fmla="*/ 2499505 h 2499505"/>
                <a:gd name="connsiteX4" fmla="*/ 0 w 5956300"/>
                <a:gd name="connsiteY4" fmla="*/ 0 h 2499505"/>
                <a:gd name="connsiteX0" fmla="*/ 0 w 5956300"/>
                <a:gd name="connsiteY0" fmla="*/ 0 h 2514600"/>
                <a:gd name="connsiteX1" fmla="*/ 5956300 w 5956300"/>
                <a:gd name="connsiteY1" fmla="*/ 0 h 2514600"/>
                <a:gd name="connsiteX2" fmla="*/ 5956300 w 5956300"/>
                <a:gd name="connsiteY2" fmla="*/ 2499505 h 2514600"/>
                <a:gd name="connsiteX3" fmla="*/ 1016000 w 5956300"/>
                <a:gd name="connsiteY3" fmla="*/ 2514600 h 2514600"/>
                <a:gd name="connsiteX4" fmla="*/ 0 w 5956300"/>
                <a:gd name="connsiteY4" fmla="*/ 2499505 h 2514600"/>
                <a:gd name="connsiteX5" fmla="*/ 0 w 5956300"/>
                <a:gd name="connsiteY5" fmla="*/ 0 h 2514600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2273300 w 5956300"/>
                <a:gd name="connsiteY3" fmla="*/ 2527299 h 2527299"/>
                <a:gd name="connsiteX4" fmla="*/ 1016000 w 5956300"/>
                <a:gd name="connsiteY4" fmla="*/ 2514600 h 2527299"/>
                <a:gd name="connsiteX5" fmla="*/ 0 w 5956300"/>
                <a:gd name="connsiteY5" fmla="*/ 2499505 h 2527299"/>
                <a:gd name="connsiteX6" fmla="*/ 0 w 5956300"/>
                <a:gd name="connsiteY6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3556000 w 5956300"/>
                <a:gd name="connsiteY3" fmla="*/ 2527299 h 2527299"/>
                <a:gd name="connsiteX4" fmla="*/ 2273300 w 5956300"/>
                <a:gd name="connsiteY4" fmla="*/ 2527299 h 2527299"/>
                <a:gd name="connsiteX5" fmla="*/ 1016000 w 5956300"/>
                <a:gd name="connsiteY5" fmla="*/ 2514600 h 2527299"/>
                <a:gd name="connsiteX6" fmla="*/ 0 w 5956300"/>
                <a:gd name="connsiteY6" fmla="*/ 2499505 h 2527299"/>
                <a:gd name="connsiteX7" fmla="*/ 0 w 5956300"/>
                <a:gd name="connsiteY7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91440 w 5956300"/>
                <a:gd name="connsiteY8" fmla="*/ 9144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56300" h="2527299">
                  <a:moveTo>
                    <a:pt x="0" y="0"/>
                  </a:moveTo>
                  <a:lnTo>
                    <a:pt x="5956300" y="0"/>
                  </a:lnTo>
                  <a:lnTo>
                    <a:pt x="5956300" y="2499505"/>
                  </a:lnTo>
                  <a:cubicBezTo>
                    <a:pt x="5583767" y="2500303"/>
                    <a:pt x="5705786" y="2294166"/>
                    <a:pt x="4838700" y="2501899"/>
                  </a:cubicBezTo>
                  <a:cubicBezTo>
                    <a:pt x="3982321" y="2303430"/>
                    <a:pt x="3983567" y="2518832"/>
                    <a:pt x="3556000" y="2527299"/>
                  </a:cubicBezTo>
                  <a:cubicBezTo>
                    <a:pt x="2686174" y="2268069"/>
                    <a:pt x="2700867" y="2527299"/>
                    <a:pt x="2273300" y="2527299"/>
                  </a:cubicBezTo>
                  <a:cubicBezTo>
                    <a:pt x="1615888" y="2328831"/>
                    <a:pt x="1435100" y="2518833"/>
                    <a:pt x="1016000" y="2514600"/>
                  </a:cubicBezTo>
                  <a:cubicBezTo>
                    <a:pt x="339662" y="2364639"/>
                    <a:pt x="430555" y="2391731"/>
                    <a:pt x="0" y="2499505"/>
                  </a:cubicBezTo>
                </a:path>
              </a:pathLst>
            </a:custGeom>
            <a:solidFill>
              <a:srgbClr val="37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5D8637-A22C-75C9-6279-0A36911D1714}"/>
                </a:ext>
              </a:extLst>
            </p:cNvPr>
            <p:cNvSpPr/>
            <p:nvPr/>
          </p:nvSpPr>
          <p:spPr>
            <a:xfrm>
              <a:off x="3231555" y="3925998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577F154-13CB-DF3F-689A-751CBAAC60BE}"/>
                </a:ext>
              </a:extLst>
            </p:cNvPr>
            <p:cNvSpPr/>
            <p:nvPr/>
          </p:nvSpPr>
          <p:spPr>
            <a:xfrm>
              <a:off x="3998190" y="3619021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674733-ADC0-B00A-ABD1-FEE3089A2A14}"/>
                </a:ext>
              </a:extLst>
            </p:cNvPr>
            <p:cNvSpPr/>
            <p:nvPr/>
          </p:nvSpPr>
          <p:spPr>
            <a:xfrm>
              <a:off x="7527170" y="3947804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F7E804B-9B41-EF7D-35FF-DA11BF144395}"/>
                </a:ext>
              </a:extLst>
            </p:cNvPr>
            <p:cNvSpPr/>
            <p:nvPr/>
          </p:nvSpPr>
          <p:spPr>
            <a:xfrm>
              <a:off x="7311270" y="3528389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3BE841-71EB-2EC5-0D59-70C4B79E2970}"/>
                </a:ext>
              </a:extLst>
            </p:cNvPr>
            <p:cNvCxnSpPr>
              <a:cxnSpLocks/>
              <a:stCxn id="7" idx="0"/>
              <a:endCxn id="7" idx="1"/>
            </p:cNvCxnSpPr>
            <p:nvPr/>
          </p:nvCxnSpPr>
          <p:spPr>
            <a:xfrm>
              <a:off x="3187700" y="3365501"/>
              <a:ext cx="59563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616C6EA6-5295-C0BD-3FE1-E0DA7E7F2360}"/>
                </a:ext>
              </a:extLst>
            </p:cNvPr>
            <p:cNvSpPr/>
            <p:nvPr/>
          </p:nvSpPr>
          <p:spPr>
            <a:xfrm>
              <a:off x="3955691" y="3619021"/>
              <a:ext cx="4243032" cy="1755015"/>
            </a:xfrm>
            <a:custGeom>
              <a:avLst/>
              <a:gdLst>
                <a:gd name="connsiteX0" fmla="*/ 0 w 1771650"/>
                <a:gd name="connsiteY0" fmla="*/ 0 h 723900"/>
                <a:gd name="connsiteX1" fmla="*/ 1771650 w 1771650"/>
                <a:gd name="connsiteY1" fmla="*/ 0 h 723900"/>
                <a:gd name="connsiteX2" fmla="*/ 1771650 w 1771650"/>
                <a:gd name="connsiteY2" fmla="*/ 723900 h 723900"/>
                <a:gd name="connsiteX3" fmla="*/ 0 w 1771650"/>
                <a:gd name="connsiteY3" fmla="*/ 723900 h 723900"/>
                <a:gd name="connsiteX4" fmla="*/ 0 w 1771650"/>
                <a:gd name="connsiteY4" fmla="*/ 0 h 723900"/>
                <a:gd name="connsiteX0" fmla="*/ 1174750 w 2946400"/>
                <a:gd name="connsiteY0" fmla="*/ 0 h 914400"/>
                <a:gd name="connsiteX1" fmla="*/ 2946400 w 2946400"/>
                <a:gd name="connsiteY1" fmla="*/ 0 h 914400"/>
                <a:gd name="connsiteX2" fmla="*/ 2946400 w 2946400"/>
                <a:gd name="connsiteY2" fmla="*/ 723900 h 914400"/>
                <a:gd name="connsiteX3" fmla="*/ 0 w 2946400"/>
                <a:gd name="connsiteY3" fmla="*/ 914400 h 914400"/>
                <a:gd name="connsiteX4" fmla="*/ 1174750 w 2946400"/>
                <a:gd name="connsiteY4" fmla="*/ 0 h 914400"/>
                <a:gd name="connsiteX0" fmla="*/ 2679700 w 2946400"/>
                <a:gd name="connsiteY0" fmla="*/ 0 h 1155700"/>
                <a:gd name="connsiteX1" fmla="*/ 2946400 w 2946400"/>
                <a:gd name="connsiteY1" fmla="*/ 241300 h 1155700"/>
                <a:gd name="connsiteX2" fmla="*/ 2946400 w 2946400"/>
                <a:gd name="connsiteY2" fmla="*/ 965200 h 1155700"/>
                <a:gd name="connsiteX3" fmla="*/ 0 w 2946400"/>
                <a:gd name="connsiteY3" fmla="*/ 1155700 h 1155700"/>
                <a:gd name="connsiteX4" fmla="*/ 2679700 w 2946400"/>
                <a:gd name="connsiteY4" fmla="*/ 0 h 1155700"/>
                <a:gd name="connsiteX0" fmla="*/ 2679700 w 2946400"/>
                <a:gd name="connsiteY0" fmla="*/ 0 h 1181100"/>
                <a:gd name="connsiteX1" fmla="*/ 2946400 w 2946400"/>
                <a:gd name="connsiteY1" fmla="*/ 266700 h 1181100"/>
                <a:gd name="connsiteX2" fmla="*/ 2946400 w 2946400"/>
                <a:gd name="connsiteY2" fmla="*/ 990600 h 1181100"/>
                <a:gd name="connsiteX3" fmla="*/ 0 w 2946400"/>
                <a:gd name="connsiteY3" fmla="*/ 1181100 h 1181100"/>
                <a:gd name="connsiteX4" fmla="*/ 2679700 w 2946400"/>
                <a:gd name="connsiteY4" fmla="*/ 0 h 1181100"/>
                <a:gd name="connsiteX0" fmla="*/ 2679700 w 2946400"/>
                <a:gd name="connsiteY0" fmla="*/ 0 h 1550670"/>
                <a:gd name="connsiteX1" fmla="*/ 2946400 w 2946400"/>
                <a:gd name="connsiteY1" fmla="*/ 266700 h 1550670"/>
                <a:gd name="connsiteX2" fmla="*/ 2946400 w 2946400"/>
                <a:gd name="connsiteY2" fmla="*/ 990600 h 1550670"/>
                <a:gd name="connsiteX3" fmla="*/ 993140 w 2946400"/>
                <a:gd name="connsiteY3" fmla="*/ 1550670 h 1550670"/>
                <a:gd name="connsiteX4" fmla="*/ 0 w 2946400"/>
                <a:gd name="connsiteY4" fmla="*/ 1181100 h 1550670"/>
                <a:gd name="connsiteX5" fmla="*/ 2679700 w 2946400"/>
                <a:gd name="connsiteY5" fmla="*/ 0 h 1550670"/>
                <a:gd name="connsiteX0" fmla="*/ 2679700 w 3495040"/>
                <a:gd name="connsiteY0" fmla="*/ 0 h 1550670"/>
                <a:gd name="connsiteX1" fmla="*/ 2946400 w 3495040"/>
                <a:gd name="connsiteY1" fmla="*/ 266700 h 1550670"/>
                <a:gd name="connsiteX2" fmla="*/ 3495040 w 3495040"/>
                <a:gd name="connsiteY2" fmla="*/ 1318260 h 1550670"/>
                <a:gd name="connsiteX3" fmla="*/ 993140 w 3495040"/>
                <a:gd name="connsiteY3" fmla="*/ 1550670 h 1550670"/>
                <a:gd name="connsiteX4" fmla="*/ 0 w 3495040"/>
                <a:gd name="connsiteY4" fmla="*/ 1181100 h 1550670"/>
                <a:gd name="connsiteX5" fmla="*/ 2679700 w 3495040"/>
                <a:gd name="connsiteY5" fmla="*/ 0 h 1550670"/>
                <a:gd name="connsiteX0" fmla="*/ 2679700 w 3495040"/>
                <a:gd name="connsiteY0" fmla="*/ 0 h 1550670"/>
                <a:gd name="connsiteX1" fmla="*/ 3495040 w 3495040"/>
                <a:gd name="connsiteY1" fmla="*/ 1318260 h 1550670"/>
                <a:gd name="connsiteX2" fmla="*/ 993140 w 3495040"/>
                <a:gd name="connsiteY2" fmla="*/ 1550670 h 1550670"/>
                <a:gd name="connsiteX3" fmla="*/ 0 w 3495040"/>
                <a:gd name="connsiteY3" fmla="*/ 1181100 h 1550670"/>
                <a:gd name="connsiteX4" fmla="*/ 2679700 w 3495040"/>
                <a:gd name="connsiteY4" fmla="*/ 0 h 1550670"/>
                <a:gd name="connsiteX0" fmla="*/ 2679700 w 3495040"/>
                <a:gd name="connsiteY0" fmla="*/ 0 h 1550670"/>
                <a:gd name="connsiteX1" fmla="*/ 3495040 w 3495040"/>
                <a:gd name="connsiteY1" fmla="*/ 1318260 h 1550670"/>
                <a:gd name="connsiteX2" fmla="*/ 993140 w 3495040"/>
                <a:gd name="connsiteY2" fmla="*/ 1550670 h 1550670"/>
                <a:gd name="connsiteX3" fmla="*/ 0 w 3495040"/>
                <a:gd name="connsiteY3" fmla="*/ 1181100 h 1550670"/>
                <a:gd name="connsiteX4" fmla="*/ 2679700 w 3495040"/>
                <a:gd name="connsiteY4" fmla="*/ 0 h 1550670"/>
                <a:gd name="connsiteX0" fmla="*/ 2679700 w 4158446"/>
                <a:gd name="connsiteY0" fmla="*/ 0 h 1550670"/>
                <a:gd name="connsiteX1" fmla="*/ 3495040 w 4158446"/>
                <a:gd name="connsiteY1" fmla="*/ 1318260 h 1550670"/>
                <a:gd name="connsiteX2" fmla="*/ 993140 w 4158446"/>
                <a:gd name="connsiteY2" fmla="*/ 1550670 h 1550670"/>
                <a:gd name="connsiteX3" fmla="*/ 0 w 4158446"/>
                <a:gd name="connsiteY3" fmla="*/ 1181100 h 1550670"/>
                <a:gd name="connsiteX4" fmla="*/ 2679700 w 4158446"/>
                <a:gd name="connsiteY4" fmla="*/ 0 h 1550670"/>
                <a:gd name="connsiteX0" fmla="*/ 2679700 w 4185523"/>
                <a:gd name="connsiteY0" fmla="*/ 0 h 1550670"/>
                <a:gd name="connsiteX1" fmla="*/ 3495040 w 4185523"/>
                <a:gd name="connsiteY1" fmla="*/ 1318260 h 1550670"/>
                <a:gd name="connsiteX2" fmla="*/ 993140 w 4185523"/>
                <a:gd name="connsiteY2" fmla="*/ 1550670 h 1550670"/>
                <a:gd name="connsiteX3" fmla="*/ 0 w 4185523"/>
                <a:gd name="connsiteY3" fmla="*/ 1181100 h 1550670"/>
                <a:gd name="connsiteX4" fmla="*/ 2679700 w 4185523"/>
                <a:gd name="connsiteY4" fmla="*/ 0 h 1550670"/>
                <a:gd name="connsiteX0" fmla="*/ 2679700 w 4185523"/>
                <a:gd name="connsiteY0" fmla="*/ 20056 h 1570726"/>
                <a:gd name="connsiteX1" fmla="*/ 3495040 w 4185523"/>
                <a:gd name="connsiteY1" fmla="*/ 1338316 h 1570726"/>
                <a:gd name="connsiteX2" fmla="*/ 993140 w 4185523"/>
                <a:gd name="connsiteY2" fmla="*/ 1570726 h 1570726"/>
                <a:gd name="connsiteX3" fmla="*/ 0 w 4185523"/>
                <a:gd name="connsiteY3" fmla="*/ 1201156 h 1570726"/>
                <a:gd name="connsiteX4" fmla="*/ 2679700 w 4185523"/>
                <a:gd name="connsiteY4" fmla="*/ 20056 h 1570726"/>
                <a:gd name="connsiteX0" fmla="*/ 2737209 w 4243032"/>
                <a:gd name="connsiteY0" fmla="*/ 19529 h 1570199"/>
                <a:gd name="connsiteX1" fmla="*/ 3552549 w 4243032"/>
                <a:gd name="connsiteY1" fmla="*/ 1337789 h 1570199"/>
                <a:gd name="connsiteX2" fmla="*/ 1050649 w 4243032"/>
                <a:gd name="connsiteY2" fmla="*/ 1570199 h 1570199"/>
                <a:gd name="connsiteX3" fmla="*/ 57509 w 4243032"/>
                <a:gd name="connsiteY3" fmla="*/ 1200629 h 1570199"/>
                <a:gd name="connsiteX4" fmla="*/ 2737209 w 4243032"/>
                <a:gd name="connsiteY4" fmla="*/ 19529 h 1570199"/>
                <a:gd name="connsiteX0" fmla="*/ 2737209 w 4243032"/>
                <a:gd name="connsiteY0" fmla="*/ 19529 h 1570199"/>
                <a:gd name="connsiteX1" fmla="*/ 3552549 w 4243032"/>
                <a:gd name="connsiteY1" fmla="*/ 1337789 h 1570199"/>
                <a:gd name="connsiteX2" fmla="*/ 1050649 w 4243032"/>
                <a:gd name="connsiteY2" fmla="*/ 1570199 h 1570199"/>
                <a:gd name="connsiteX3" fmla="*/ 57509 w 4243032"/>
                <a:gd name="connsiteY3" fmla="*/ 1200629 h 1570199"/>
                <a:gd name="connsiteX4" fmla="*/ 2737209 w 4243032"/>
                <a:gd name="connsiteY4" fmla="*/ 19529 h 1570199"/>
                <a:gd name="connsiteX0" fmla="*/ 2737209 w 4243032"/>
                <a:gd name="connsiteY0" fmla="*/ 19529 h 1685877"/>
                <a:gd name="connsiteX1" fmla="*/ 3552549 w 4243032"/>
                <a:gd name="connsiteY1" fmla="*/ 1337789 h 1685877"/>
                <a:gd name="connsiteX2" fmla="*/ 1050649 w 4243032"/>
                <a:gd name="connsiteY2" fmla="*/ 1570199 h 1685877"/>
                <a:gd name="connsiteX3" fmla="*/ 57509 w 4243032"/>
                <a:gd name="connsiteY3" fmla="*/ 1200629 h 1685877"/>
                <a:gd name="connsiteX4" fmla="*/ 2737209 w 4243032"/>
                <a:gd name="connsiteY4" fmla="*/ 19529 h 1685877"/>
                <a:gd name="connsiteX0" fmla="*/ 2737209 w 4243032"/>
                <a:gd name="connsiteY0" fmla="*/ 19529 h 1755015"/>
                <a:gd name="connsiteX1" fmla="*/ 3552549 w 4243032"/>
                <a:gd name="connsiteY1" fmla="*/ 1337789 h 1755015"/>
                <a:gd name="connsiteX2" fmla="*/ 1050649 w 4243032"/>
                <a:gd name="connsiteY2" fmla="*/ 1570199 h 1755015"/>
                <a:gd name="connsiteX3" fmla="*/ 57509 w 4243032"/>
                <a:gd name="connsiteY3" fmla="*/ 1200629 h 1755015"/>
                <a:gd name="connsiteX4" fmla="*/ 2737209 w 4243032"/>
                <a:gd name="connsiteY4" fmla="*/ 19529 h 175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032" h="1755015">
                  <a:moveTo>
                    <a:pt x="2737209" y="19529"/>
                  </a:moveTo>
                  <a:cubicBezTo>
                    <a:pt x="3725269" y="55089"/>
                    <a:pt x="5086709" y="1157449"/>
                    <a:pt x="3552549" y="1337789"/>
                  </a:cubicBezTo>
                  <a:cubicBezTo>
                    <a:pt x="2982742" y="1735299"/>
                    <a:pt x="2070036" y="1919449"/>
                    <a:pt x="1050649" y="1570199"/>
                  </a:cubicBezTo>
                  <a:cubicBezTo>
                    <a:pt x="719602" y="1447009"/>
                    <a:pt x="182816" y="1430499"/>
                    <a:pt x="57509" y="1200629"/>
                  </a:cubicBezTo>
                  <a:cubicBezTo>
                    <a:pt x="-283698" y="837409"/>
                    <a:pt x="929576" y="-150651"/>
                    <a:pt x="2737209" y="19529"/>
                  </a:cubicBezTo>
                  <a:close/>
                </a:path>
              </a:pathLst>
            </a:custGeom>
            <a:solidFill>
              <a:srgbClr val="FFFF0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9">
              <a:extLst>
                <a:ext uri="{FF2B5EF4-FFF2-40B4-BE49-F238E27FC236}">
                  <a16:creationId xmlns:a16="http://schemas.microsoft.com/office/drawing/2014/main" id="{08090324-E91C-7D1D-FBCE-798B1D59897A}"/>
                </a:ext>
              </a:extLst>
            </p:cNvPr>
            <p:cNvSpPr/>
            <p:nvPr/>
          </p:nvSpPr>
          <p:spPr>
            <a:xfrm>
              <a:off x="8040556" y="1486974"/>
              <a:ext cx="999995" cy="567228"/>
            </a:xfrm>
            <a:custGeom>
              <a:avLst/>
              <a:gdLst>
                <a:gd name="connsiteX0" fmla="*/ 0 w 647700"/>
                <a:gd name="connsiteY0" fmla="*/ 0 h 365977"/>
                <a:gd name="connsiteX1" fmla="*/ 647700 w 647700"/>
                <a:gd name="connsiteY1" fmla="*/ 0 h 365977"/>
                <a:gd name="connsiteX2" fmla="*/ 647700 w 647700"/>
                <a:gd name="connsiteY2" fmla="*/ 365977 h 365977"/>
                <a:gd name="connsiteX3" fmla="*/ 0 w 647700"/>
                <a:gd name="connsiteY3" fmla="*/ 365977 h 365977"/>
                <a:gd name="connsiteX4" fmla="*/ 0 w 647700"/>
                <a:gd name="connsiteY4" fmla="*/ 0 h 365977"/>
                <a:gd name="connsiteX0" fmla="*/ 317500 w 965200"/>
                <a:gd name="connsiteY0" fmla="*/ 0 h 378677"/>
                <a:gd name="connsiteX1" fmla="*/ 965200 w 965200"/>
                <a:gd name="connsiteY1" fmla="*/ 0 h 378677"/>
                <a:gd name="connsiteX2" fmla="*/ 965200 w 965200"/>
                <a:gd name="connsiteY2" fmla="*/ 365977 h 378677"/>
                <a:gd name="connsiteX3" fmla="*/ 0 w 965200"/>
                <a:gd name="connsiteY3" fmla="*/ 378677 h 378677"/>
                <a:gd name="connsiteX4" fmla="*/ 317500 w 965200"/>
                <a:gd name="connsiteY4" fmla="*/ 0 h 378677"/>
                <a:gd name="connsiteX0" fmla="*/ 165100 w 965200"/>
                <a:gd name="connsiteY0" fmla="*/ 139700 h 378677"/>
                <a:gd name="connsiteX1" fmla="*/ 965200 w 965200"/>
                <a:gd name="connsiteY1" fmla="*/ 0 h 378677"/>
                <a:gd name="connsiteX2" fmla="*/ 965200 w 965200"/>
                <a:gd name="connsiteY2" fmla="*/ 365977 h 378677"/>
                <a:gd name="connsiteX3" fmla="*/ 0 w 965200"/>
                <a:gd name="connsiteY3" fmla="*/ 378677 h 378677"/>
                <a:gd name="connsiteX4" fmla="*/ 165100 w 965200"/>
                <a:gd name="connsiteY4" fmla="*/ 139700 h 378677"/>
                <a:gd name="connsiteX0" fmla="*/ 165100 w 965200"/>
                <a:gd name="connsiteY0" fmla="*/ 139700 h 404077"/>
                <a:gd name="connsiteX1" fmla="*/ 965200 w 965200"/>
                <a:gd name="connsiteY1" fmla="*/ 0 h 404077"/>
                <a:gd name="connsiteX2" fmla="*/ 736600 w 965200"/>
                <a:gd name="connsiteY2" fmla="*/ 404077 h 404077"/>
                <a:gd name="connsiteX3" fmla="*/ 0 w 965200"/>
                <a:gd name="connsiteY3" fmla="*/ 378677 h 404077"/>
                <a:gd name="connsiteX4" fmla="*/ 165100 w 965200"/>
                <a:gd name="connsiteY4" fmla="*/ 139700 h 404077"/>
                <a:gd name="connsiteX0" fmla="*/ 165100 w 749300"/>
                <a:gd name="connsiteY0" fmla="*/ 25400 h 289777"/>
                <a:gd name="connsiteX1" fmla="*/ 749300 w 749300"/>
                <a:gd name="connsiteY1" fmla="*/ 0 h 289777"/>
                <a:gd name="connsiteX2" fmla="*/ 736600 w 749300"/>
                <a:gd name="connsiteY2" fmla="*/ 289777 h 289777"/>
                <a:gd name="connsiteX3" fmla="*/ 0 w 749300"/>
                <a:gd name="connsiteY3" fmla="*/ 264377 h 289777"/>
                <a:gd name="connsiteX4" fmla="*/ 165100 w 749300"/>
                <a:gd name="connsiteY4" fmla="*/ 25400 h 289777"/>
                <a:gd name="connsiteX0" fmla="*/ 165100 w 736600"/>
                <a:gd name="connsiteY0" fmla="*/ 0 h 264377"/>
                <a:gd name="connsiteX1" fmla="*/ 730250 w 736600"/>
                <a:gd name="connsiteY1" fmla="*/ 41275 h 264377"/>
                <a:gd name="connsiteX2" fmla="*/ 736600 w 736600"/>
                <a:gd name="connsiteY2" fmla="*/ 264377 h 264377"/>
                <a:gd name="connsiteX3" fmla="*/ 0 w 736600"/>
                <a:gd name="connsiteY3" fmla="*/ 238977 h 264377"/>
                <a:gd name="connsiteX4" fmla="*/ 165100 w 736600"/>
                <a:gd name="connsiteY4" fmla="*/ 0 h 264377"/>
                <a:gd name="connsiteX0" fmla="*/ 170741 w 742241"/>
                <a:gd name="connsiteY0" fmla="*/ 4100 h 268477"/>
                <a:gd name="connsiteX1" fmla="*/ 735891 w 742241"/>
                <a:gd name="connsiteY1" fmla="*/ 45375 h 268477"/>
                <a:gd name="connsiteX2" fmla="*/ 742241 w 742241"/>
                <a:gd name="connsiteY2" fmla="*/ 268477 h 268477"/>
                <a:gd name="connsiteX3" fmla="*/ 5641 w 742241"/>
                <a:gd name="connsiteY3" fmla="*/ 243077 h 268477"/>
                <a:gd name="connsiteX4" fmla="*/ 170741 w 742241"/>
                <a:gd name="connsiteY4" fmla="*/ 4100 h 268477"/>
                <a:gd name="connsiteX0" fmla="*/ 166323 w 737823"/>
                <a:gd name="connsiteY0" fmla="*/ 3336 h 293113"/>
                <a:gd name="connsiteX1" fmla="*/ 731473 w 737823"/>
                <a:gd name="connsiteY1" fmla="*/ 44611 h 293113"/>
                <a:gd name="connsiteX2" fmla="*/ 737823 w 737823"/>
                <a:gd name="connsiteY2" fmla="*/ 267713 h 293113"/>
                <a:gd name="connsiteX3" fmla="*/ 10748 w 737823"/>
                <a:gd name="connsiteY3" fmla="*/ 293113 h 293113"/>
                <a:gd name="connsiteX4" fmla="*/ 166323 w 737823"/>
                <a:gd name="connsiteY4" fmla="*/ 3336 h 293113"/>
                <a:gd name="connsiteX0" fmla="*/ 214538 w 786038"/>
                <a:gd name="connsiteY0" fmla="*/ 3025 h 292802"/>
                <a:gd name="connsiteX1" fmla="*/ 779688 w 786038"/>
                <a:gd name="connsiteY1" fmla="*/ 44300 h 292802"/>
                <a:gd name="connsiteX2" fmla="*/ 786038 w 786038"/>
                <a:gd name="connsiteY2" fmla="*/ 267402 h 292802"/>
                <a:gd name="connsiteX3" fmla="*/ 58963 w 786038"/>
                <a:gd name="connsiteY3" fmla="*/ 292802 h 292802"/>
                <a:gd name="connsiteX4" fmla="*/ 214538 w 786038"/>
                <a:gd name="connsiteY4" fmla="*/ 3025 h 292802"/>
                <a:gd name="connsiteX0" fmla="*/ 214538 w 789213"/>
                <a:gd name="connsiteY0" fmla="*/ 3025 h 292802"/>
                <a:gd name="connsiteX1" fmla="*/ 779688 w 789213"/>
                <a:gd name="connsiteY1" fmla="*/ 44300 h 292802"/>
                <a:gd name="connsiteX2" fmla="*/ 789213 w 789213"/>
                <a:gd name="connsiteY2" fmla="*/ 286452 h 292802"/>
                <a:gd name="connsiteX3" fmla="*/ 58963 w 789213"/>
                <a:gd name="connsiteY3" fmla="*/ 292802 h 292802"/>
                <a:gd name="connsiteX4" fmla="*/ 214538 w 789213"/>
                <a:gd name="connsiteY4" fmla="*/ 3025 h 292802"/>
                <a:gd name="connsiteX0" fmla="*/ 214538 w 876032"/>
                <a:gd name="connsiteY0" fmla="*/ 3025 h 292802"/>
                <a:gd name="connsiteX1" fmla="*/ 779688 w 876032"/>
                <a:gd name="connsiteY1" fmla="*/ 44300 h 292802"/>
                <a:gd name="connsiteX2" fmla="*/ 789213 w 876032"/>
                <a:gd name="connsiteY2" fmla="*/ 286452 h 292802"/>
                <a:gd name="connsiteX3" fmla="*/ 58963 w 876032"/>
                <a:gd name="connsiteY3" fmla="*/ 292802 h 292802"/>
                <a:gd name="connsiteX4" fmla="*/ 214538 w 876032"/>
                <a:gd name="connsiteY4" fmla="*/ 3025 h 292802"/>
                <a:gd name="connsiteX0" fmla="*/ 214538 w 929794"/>
                <a:gd name="connsiteY0" fmla="*/ 3025 h 292802"/>
                <a:gd name="connsiteX1" fmla="*/ 779688 w 929794"/>
                <a:gd name="connsiteY1" fmla="*/ 44300 h 292802"/>
                <a:gd name="connsiteX2" fmla="*/ 789213 w 929794"/>
                <a:gd name="connsiteY2" fmla="*/ 286452 h 292802"/>
                <a:gd name="connsiteX3" fmla="*/ 58963 w 929794"/>
                <a:gd name="connsiteY3" fmla="*/ 292802 h 292802"/>
                <a:gd name="connsiteX4" fmla="*/ 214538 w 929794"/>
                <a:gd name="connsiteY4" fmla="*/ 3025 h 292802"/>
                <a:gd name="connsiteX0" fmla="*/ 214538 w 939240"/>
                <a:gd name="connsiteY0" fmla="*/ 3025 h 292802"/>
                <a:gd name="connsiteX1" fmla="*/ 779688 w 939240"/>
                <a:gd name="connsiteY1" fmla="*/ 44300 h 292802"/>
                <a:gd name="connsiteX2" fmla="*/ 789213 w 939240"/>
                <a:gd name="connsiteY2" fmla="*/ 286452 h 292802"/>
                <a:gd name="connsiteX3" fmla="*/ 58963 w 939240"/>
                <a:gd name="connsiteY3" fmla="*/ 292802 h 292802"/>
                <a:gd name="connsiteX4" fmla="*/ 214538 w 939240"/>
                <a:gd name="connsiteY4" fmla="*/ 3025 h 292802"/>
                <a:gd name="connsiteX0" fmla="*/ 214538 w 964939"/>
                <a:gd name="connsiteY0" fmla="*/ 3025 h 292802"/>
                <a:gd name="connsiteX1" fmla="*/ 779688 w 964939"/>
                <a:gd name="connsiteY1" fmla="*/ 44300 h 292802"/>
                <a:gd name="connsiteX2" fmla="*/ 789213 w 964939"/>
                <a:gd name="connsiteY2" fmla="*/ 286452 h 292802"/>
                <a:gd name="connsiteX3" fmla="*/ 58963 w 964939"/>
                <a:gd name="connsiteY3" fmla="*/ 292802 h 292802"/>
                <a:gd name="connsiteX4" fmla="*/ 214538 w 964939"/>
                <a:gd name="connsiteY4" fmla="*/ 3025 h 292802"/>
                <a:gd name="connsiteX0" fmla="*/ 214538 w 938776"/>
                <a:gd name="connsiteY0" fmla="*/ 3025 h 292802"/>
                <a:gd name="connsiteX1" fmla="*/ 779688 w 938776"/>
                <a:gd name="connsiteY1" fmla="*/ 44300 h 292802"/>
                <a:gd name="connsiteX2" fmla="*/ 789213 w 938776"/>
                <a:gd name="connsiteY2" fmla="*/ 286452 h 292802"/>
                <a:gd name="connsiteX3" fmla="*/ 58963 w 938776"/>
                <a:gd name="connsiteY3" fmla="*/ 292802 h 292802"/>
                <a:gd name="connsiteX4" fmla="*/ 214538 w 938776"/>
                <a:gd name="connsiteY4" fmla="*/ 3025 h 292802"/>
                <a:gd name="connsiteX0" fmla="*/ 214538 w 886034"/>
                <a:gd name="connsiteY0" fmla="*/ 123193 h 412970"/>
                <a:gd name="connsiteX1" fmla="*/ 681263 w 886034"/>
                <a:gd name="connsiteY1" fmla="*/ 18418 h 412970"/>
                <a:gd name="connsiteX2" fmla="*/ 789213 w 886034"/>
                <a:gd name="connsiteY2" fmla="*/ 406620 h 412970"/>
                <a:gd name="connsiteX3" fmla="*/ 58963 w 886034"/>
                <a:gd name="connsiteY3" fmla="*/ 412970 h 412970"/>
                <a:gd name="connsiteX4" fmla="*/ 214538 w 886034"/>
                <a:gd name="connsiteY4" fmla="*/ 123193 h 412970"/>
                <a:gd name="connsiteX0" fmla="*/ 214538 w 984003"/>
                <a:gd name="connsiteY0" fmla="*/ 123470 h 413247"/>
                <a:gd name="connsiteX1" fmla="*/ 681263 w 984003"/>
                <a:gd name="connsiteY1" fmla="*/ 18695 h 413247"/>
                <a:gd name="connsiteX2" fmla="*/ 932088 w 984003"/>
                <a:gd name="connsiteY2" fmla="*/ 397372 h 413247"/>
                <a:gd name="connsiteX3" fmla="*/ 58963 w 984003"/>
                <a:gd name="connsiteY3" fmla="*/ 413247 h 413247"/>
                <a:gd name="connsiteX4" fmla="*/ 214538 w 984003"/>
                <a:gd name="connsiteY4" fmla="*/ 123470 h 413247"/>
                <a:gd name="connsiteX0" fmla="*/ 214538 w 1001421"/>
                <a:gd name="connsiteY0" fmla="*/ 121155 h 410932"/>
                <a:gd name="connsiteX1" fmla="*/ 681263 w 1001421"/>
                <a:gd name="connsiteY1" fmla="*/ 16380 h 410932"/>
                <a:gd name="connsiteX2" fmla="*/ 932088 w 1001421"/>
                <a:gd name="connsiteY2" fmla="*/ 395057 h 410932"/>
                <a:gd name="connsiteX3" fmla="*/ 58963 w 1001421"/>
                <a:gd name="connsiteY3" fmla="*/ 410932 h 410932"/>
                <a:gd name="connsiteX4" fmla="*/ 214538 w 1001421"/>
                <a:gd name="connsiteY4" fmla="*/ 121155 h 410932"/>
                <a:gd name="connsiteX0" fmla="*/ 214538 w 1001421"/>
                <a:gd name="connsiteY0" fmla="*/ 228963 h 518740"/>
                <a:gd name="connsiteX1" fmla="*/ 681263 w 1001421"/>
                <a:gd name="connsiteY1" fmla="*/ 124188 h 518740"/>
                <a:gd name="connsiteX2" fmla="*/ 932088 w 1001421"/>
                <a:gd name="connsiteY2" fmla="*/ 502865 h 518740"/>
                <a:gd name="connsiteX3" fmla="*/ 58963 w 1001421"/>
                <a:gd name="connsiteY3" fmla="*/ 518740 h 518740"/>
                <a:gd name="connsiteX4" fmla="*/ 214538 w 1001421"/>
                <a:gd name="connsiteY4" fmla="*/ 228963 h 518740"/>
                <a:gd name="connsiteX0" fmla="*/ 214538 w 1001421"/>
                <a:gd name="connsiteY0" fmla="*/ 251187 h 540964"/>
                <a:gd name="connsiteX1" fmla="*/ 681263 w 1001421"/>
                <a:gd name="connsiteY1" fmla="*/ 146412 h 540964"/>
                <a:gd name="connsiteX2" fmla="*/ 932088 w 1001421"/>
                <a:gd name="connsiteY2" fmla="*/ 525089 h 540964"/>
                <a:gd name="connsiteX3" fmla="*/ 58963 w 1001421"/>
                <a:gd name="connsiteY3" fmla="*/ 540964 h 540964"/>
                <a:gd name="connsiteX4" fmla="*/ 214538 w 1001421"/>
                <a:gd name="connsiteY4" fmla="*/ 251187 h 540964"/>
                <a:gd name="connsiteX0" fmla="*/ 203525 w 1009458"/>
                <a:gd name="connsiteY0" fmla="*/ 251187 h 540964"/>
                <a:gd name="connsiteX1" fmla="*/ 689300 w 1009458"/>
                <a:gd name="connsiteY1" fmla="*/ 146412 h 540964"/>
                <a:gd name="connsiteX2" fmla="*/ 940125 w 1009458"/>
                <a:gd name="connsiteY2" fmla="*/ 525089 h 540964"/>
                <a:gd name="connsiteX3" fmla="*/ 67000 w 1009458"/>
                <a:gd name="connsiteY3" fmla="*/ 540964 h 540964"/>
                <a:gd name="connsiteX4" fmla="*/ 203525 w 1009458"/>
                <a:gd name="connsiteY4" fmla="*/ 251187 h 540964"/>
                <a:gd name="connsiteX0" fmla="*/ 185246 w 991179"/>
                <a:gd name="connsiteY0" fmla="*/ 251187 h 540964"/>
                <a:gd name="connsiteX1" fmla="*/ 671021 w 991179"/>
                <a:gd name="connsiteY1" fmla="*/ 146412 h 540964"/>
                <a:gd name="connsiteX2" fmla="*/ 921846 w 991179"/>
                <a:gd name="connsiteY2" fmla="*/ 525089 h 540964"/>
                <a:gd name="connsiteX3" fmla="*/ 48721 w 991179"/>
                <a:gd name="connsiteY3" fmla="*/ 540964 h 540964"/>
                <a:gd name="connsiteX4" fmla="*/ 185246 w 991179"/>
                <a:gd name="connsiteY4" fmla="*/ 251187 h 540964"/>
                <a:gd name="connsiteX0" fmla="*/ 185246 w 991179"/>
                <a:gd name="connsiteY0" fmla="*/ 251187 h 581029"/>
                <a:gd name="connsiteX1" fmla="*/ 671021 w 991179"/>
                <a:gd name="connsiteY1" fmla="*/ 146412 h 581029"/>
                <a:gd name="connsiteX2" fmla="*/ 921846 w 991179"/>
                <a:gd name="connsiteY2" fmla="*/ 525089 h 581029"/>
                <a:gd name="connsiteX3" fmla="*/ 48721 w 991179"/>
                <a:gd name="connsiteY3" fmla="*/ 540964 h 581029"/>
                <a:gd name="connsiteX4" fmla="*/ 185246 w 991179"/>
                <a:gd name="connsiteY4" fmla="*/ 251187 h 581029"/>
                <a:gd name="connsiteX0" fmla="*/ 185246 w 991179"/>
                <a:gd name="connsiteY0" fmla="*/ 251187 h 585800"/>
                <a:gd name="connsiteX1" fmla="*/ 671021 w 991179"/>
                <a:gd name="connsiteY1" fmla="*/ 146412 h 585800"/>
                <a:gd name="connsiteX2" fmla="*/ 921846 w 991179"/>
                <a:gd name="connsiteY2" fmla="*/ 525089 h 585800"/>
                <a:gd name="connsiteX3" fmla="*/ 48721 w 991179"/>
                <a:gd name="connsiteY3" fmla="*/ 540964 h 585800"/>
                <a:gd name="connsiteX4" fmla="*/ 185246 w 991179"/>
                <a:gd name="connsiteY4" fmla="*/ 251187 h 585800"/>
                <a:gd name="connsiteX0" fmla="*/ 185246 w 974906"/>
                <a:gd name="connsiteY0" fmla="*/ 251187 h 585800"/>
                <a:gd name="connsiteX1" fmla="*/ 671021 w 974906"/>
                <a:gd name="connsiteY1" fmla="*/ 146412 h 585800"/>
                <a:gd name="connsiteX2" fmla="*/ 921846 w 974906"/>
                <a:gd name="connsiteY2" fmla="*/ 525089 h 585800"/>
                <a:gd name="connsiteX3" fmla="*/ 48721 w 974906"/>
                <a:gd name="connsiteY3" fmla="*/ 540964 h 585800"/>
                <a:gd name="connsiteX4" fmla="*/ 185246 w 974906"/>
                <a:gd name="connsiteY4" fmla="*/ 251187 h 585800"/>
                <a:gd name="connsiteX0" fmla="*/ 185246 w 1002893"/>
                <a:gd name="connsiteY0" fmla="*/ 251187 h 585800"/>
                <a:gd name="connsiteX1" fmla="*/ 671021 w 1002893"/>
                <a:gd name="connsiteY1" fmla="*/ 146412 h 585800"/>
                <a:gd name="connsiteX2" fmla="*/ 921846 w 1002893"/>
                <a:gd name="connsiteY2" fmla="*/ 525089 h 585800"/>
                <a:gd name="connsiteX3" fmla="*/ 48721 w 1002893"/>
                <a:gd name="connsiteY3" fmla="*/ 540964 h 585800"/>
                <a:gd name="connsiteX4" fmla="*/ 185246 w 1002893"/>
                <a:gd name="connsiteY4" fmla="*/ 251187 h 585800"/>
                <a:gd name="connsiteX0" fmla="*/ 185246 w 996535"/>
                <a:gd name="connsiteY0" fmla="*/ 251187 h 585800"/>
                <a:gd name="connsiteX1" fmla="*/ 671021 w 996535"/>
                <a:gd name="connsiteY1" fmla="*/ 146412 h 585800"/>
                <a:gd name="connsiteX2" fmla="*/ 921846 w 996535"/>
                <a:gd name="connsiteY2" fmla="*/ 525089 h 585800"/>
                <a:gd name="connsiteX3" fmla="*/ 48721 w 996535"/>
                <a:gd name="connsiteY3" fmla="*/ 540964 h 585800"/>
                <a:gd name="connsiteX4" fmla="*/ 185246 w 996535"/>
                <a:gd name="connsiteY4" fmla="*/ 251187 h 585800"/>
                <a:gd name="connsiteX0" fmla="*/ 179234 w 990523"/>
                <a:gd name="connsiteY0" fmla="*/ 251187 h 581250"/>
                <a:gd name="connsiteX1" fmla="*/ 665009 w 990523"/>
                <a:gd name="connsiteY1" fmla="*/ 146412 h 581250"/>
                <a:gd name="connsiteX2" fmla="*/ 915834 w 990523"/>
                <a:gd name="connsiteY2" fmla="*/ 525089 h 581250"/>
                <a:gd name="connsiteX3" fmla="*/ 52234 w 990523"/>
                <a:gd name="connsiteY3" fmla="*/ 534614 h 581250"/>
                <a:gd name="connsiteX4" fmla="*/ 179234 w 990523"/>
                <a:gd name="connsiteY4" fmla="*/ 251187 h 581250"/>
                <a:gd name="connsiteX0" fmla="*/ 188706 w 999995"/>
                <a:gd name="connsiteY0" fmla="*/ 251187 h 581250"/>
                <a:gd name="connsiteX1" fmla="*/ 674481 w 999995"/>
                <a:gd name="connsiteY1" fmla="*/ 146412 h 581250"/>
                <a:gd name="connsiteX2" fmla="*/ 925306 w 999995"/>
                <a:gd name="connsiteY2" fmla="*/ 525089 h 581250"/>
                <a:gd name="connsiteX3" fmla="*/ 61706 w 999995"/>
                <a:gd name="connsiteY3" fmla="*/ 534614 h 581250"/>
                <a:gd name="connsiteX4" fmla="*/ 188706 w 999995"/>
                <a:gd name="connsiteY4" fmla="*/ 251187 h 581250"/>
                <a:gd name="connsiteX0" fmla="*/ 188706 w 999995"/>
                <a:gd name="connsiteY0" fmla="*/ 251187 h 567228"/>
                <a:gd name="connsiteX1" fmla="*/ 674481 w 999995"/>
                <a:gd name="connsiteY1" fmla="*/ 146412 h 567228"/>
                <a:gd name="connsiteX2" fmla="*/ 925306 w 999995"/>
                <a:gd name="connsiteY2" fmla="*/ 525089 h 567228"/>
                <a:gd name="connsiteX3" fmla="*/ 61706 w 999995"/>
                <a:gd name="connsiteY3" fmla="*/ 534614 h 567228"/>
                <a:gd name="connsiteX4" fmla="*/ 188706 w 999995"/>
                <a:gd name="connsiteY4" fmla="*/ 251187 h 5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995" h="567228">
                  <a:moveTo>
                    <a:pt x="188706" y="251187"/>
                  </a:moveTo>
                  <a:cubicBezTo>
                    <a:pt x="131556" y="105137"/>
                    <a:pt x="464931" y="-171088"/>
                    <a:pt x="674481" y="146412"/>
                  </a:cubicBezTo>
                  <a:cubicBezTo>
                    <a:pt x="925306" y="-20521"/>
                    <a:pt x="1109456" y="507872"/>
                    <a:pt x="925306" y="525089"/>
                  </a:cubicBezTo>
                  <a:cubicBezTo>
                    <a:pt x="631089" y="552606"/>
                    <a:pt x="562298" y="599172"/>
                    <a:pt x="61706" y="534614"/>
                  </a:cubicBezTo>
                  <a:cubicBezTo>
                    <a:pt x="-29311" y="499405"/>
                    <a:pt x="-44127" y="232421"/>
                    <a:pt x="188706" y="251187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36A2AAE-9B7F-F35B-EF59-6FEC1F124903}"/>
                </a:ext>
              </a:extLst>
            </p:cNvPr>
            <p:cNvGrpSpPr/>
            <p:nvPr/>
          </p:nvGrpSpPr>
          <p:grpSpPr>
            <a:xfrm>
              <a:off x="3340200" y="246524"/>
              <a:ext cx="1650679" cy="1628760"/>
              <a:chOff x="3340200" y="246524"/>
              <a:chExt cx="1650679" cy="162876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67351EA-A345-50FB-C184-E4716661C3CF}"/>
                  </a:ext>
                </a:extLst>
              </p:cNvPr>
              <p:cNvSpPr/>
              <p:nvPr/>
            </p:nvSpPr>
            <p:spPr>
              <a:xfrm>
                <a:off x="3665542" y="561949"/>
                <a:ext cx="999994" cy="999994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73F3909F-6A06-0AB3-A951-2E64DBB8B3D6}"/>
                  </a:ext>
                </a:extLst>
              </p:cNvPr>
              <p:cNvSpPr/>
              <p:nvPr/>
            </p:nvSpPr>
            <p:spPr>
              <a:xfrm>
                <a:off x="3340200" y="992981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BBD71E1-B084-9213-FB46-84CF69E511EC}"/>
                  </a:ext>
                </a:extLst>
              </p:cNvPr>
              <p:cNvSpPr/>
              <p:nvPr/>
            </p:nvSpPr>
            <p:spPr>
              <a:xfrm rot="18864637">
                <a:off x="3540372" y="1479560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400F2382-B266-4431-C2EA-B429BEE3EFE5}"/>
                  </a:ext>
                </a:extLst>
              </p:cNvPr>
              <p:cNvSpPr/>
              <p:nvPr/>
            </p:nvSpPr>
            <p:spPr>
              <a:xfrm rot="16200000">
                <a:off x="4040370" y="1708835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4C107D5F-0220-8F25-6C0C-B0EF2BAF8231}"/>
                  </a:ext>
                </a:extLst>
              </p:cNvPr>
              <p:cNvSpPr/>
              <p:nvPr/>
            </p:nvSpPr>
            <p:spPr>
              <a:xfrm rot="13688724">
                <a:off x="4580450" y="1477975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1CB0570D-6960-E196-96B9-E6EC8F657345}"/>
                  </a:ext>
                </a:extLst>
              </p:cNvPr>
              <p:cNvSpPr/>
              <p:nvPr/>
            </p:nvSpPr>
            <p:spPr>
              <a:xfrm rot="10800000">
                <a:off x="4768729" y="992981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56E47320-F6A2-972D-2023-26CFF5048FA9}"/>
                  </a:ext>
                </a:extLst>
              </p:cNvPr>
              <p:cNvSpPr/>
              <p:nvPr/>
            </p:nvSpPr>
            <p:spPr>
              <a:xfrm rot="8272459">
                <a:off x="4580450" y="516568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E586F43B-8156-3DA0-5643-1CDDCC286A10}"/>
                  </a:ext>
                </a:extLst>
              </p:cNvPr>
              <p:cNvSpPr/>
              <p:nvPr/>
            </p:nvSpPr>
            <p:spPr>
              <a:xfrm rot="5572904">
                <a:off x="4045884" y="302225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FDB1532F-38E1-79C3-2370-55FBDF7A45E8}"/>
                  </a:ext>
                </a:extLst>
              </p:cNvPr>
              <p:cNvSpPr/>
              <p:nvPr/>
            </p:nvSpPr>
            <p:spPr>
              <a:xfrm rot="3067135">
                <a:off x="3544830" y="530586"/>
                <a:ext cx="222150" cy="110747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22">
              <a:extLst>
                <a:ext uri="{FF2B5EF4-FFF2-40B4-BE49-F238E27FC236}">
                  <a16:creationId xmlns:a16="http://schemas.microsoft.com/office/drawing/2014/main" id="{B3A99EFC-844B-E3A0-E871-71B31FF767EA}"/>
                </a:ext>
              </a:extLst>
            </p:cNvPr>
            <p:cNvSpPr/>
            <p:nvPr/>
          </p:nvSpPr>
          <p:spPr>
            <a:xfrm>
              <a:off x="6249247" y="1564134"/>
              <a:ext cx="762213" cy="2449157"/>
            </a:xfrm>
            <a:custGeom>
              <a:avLst/>
              <a:gdLst>
                <a:gd name="connsiteX0" fmla="*/ 0 w 350013"/>
                <a:gd name="connsiteY0" fmla="*/ 0 h 2188807"/>
                <a:gd name="connsiteX1" fmla="*/ 350013 w 350013"/>
                <a:gd name="connsiteY1" fmla="*/ 0 h 2188807"/>
                <a:gd name="connsiteX2" fmla="*/ 350013 w 350013"/>
                <a:gd name="connsiteY2" fmla="*/ 2188807 h 2188807"/>
                <a:gd name="connsiteX3" fmla="*/ 0 w 350013"/>
                <a:gd name="connsiteY3" fmla="*/ 2188807 h 2188807"/>
                <a:gd name="connsiteX4" fmla="*/ 0 w 350013"/>
                <a:gd name="connsiteY4" fmla="*/ 0 h 2188807"/>
                <a:gd name="connsiteX0" fmla="*/ 107950 w 457963"/>
                <a:gd name="connsiteY0" fmla="*/ 0 h 2188807"/>
                <a:gd name="connsiteX1" fmla="*/ 457963 w 457963"/>
                <a:gd name="connsiteY1" fmla="*/ 0 h 2188807"/>
                <a:gd name="connsiteX2" fmla="*/ 457963 w 457963"/>
                <a:gd name="connsiteY2" fmla="*/ 2188807 h 2188807"/>
                <a:gd name="connsiteX3" fmla="*/ 0 w 457963"/>
                <a:gd name="connsiteY3" fmla="*/ 2118957 h 2188807"/>
                <a:gd name="connsiteX4" fmla="*/ 107950 w 457963"/>
                <a:gd name="connsiteY4" fmla="*/ 0 h 2188807"/>
                <a:gd name="connsiteX0" fmla="*/ 107950 w 565913"/>
                <a:gd name="connsiteY0" fmla="*/ 0 h 2138007"/>
                <a:gd name="connsiteX1" fmla="*/ 457963 w 565913"/>
                <a:gd name="connsiteY1" fmla="*/ 0 h 2138007"/>
                <a:gd name="connsiteX2" fmla="*/ 565913 w 565913"/>
                <a:gd name="connsiteY2" fmla="*/ 2138007 h 2138007"/>
                <a:gd name="connsiteX3" fmla="*/ 0 w 565913"/>
                <a:gd name="connsiteY3" fmla="*/ 2118957 h 2138007"/>
                <a:gd name="connsiteX4" fmla="*/ 107950 w 565913"/>
                <a:gd name="connsiteY4" fmla="*/ 0 h 2138007"/>
                <a:gd name="connsiteX0" fmla="*/ 107950 w 565913"/>
                <a:gd name="connsiteY0" fmla="*/ 254000 h 2392007"/>
                <a:gd name="connsiteX1" fmla="*/ 299213 w 565913"/>
                <a:gd name="connsiteY1" fmla="*/ 0 h 2392007"/>
                <a:gd name="connsiteX2" fmla="*/ 565913 w 565913"/>
                <a:gd name="connsiteY2" fmla="*/ 2392007 h 2392007"/>
                <a:gd name="connsiteX3" fmla="*/ 0 w 565913"/>
                <a:gd name="connsiteY3" fmla="*/ 2372957 h 2392007"/>
                <a:gd name="connsiteX4" fmla="*/ 107950 w 565913"/>
                <a:gd name="connsiteY4" fmla="*/ 254000 h 2392007"/>
                <a:gd name="connsiteX0" fmla="*/ 0 w 572263"/>
                <a:gd name="connsiteY0" fmla="*/ 0 h 2493607"/>
                <a:gd name="connsiteX1" fmla="*/ 305563 w 572263"/>
                <a:gd name="connsiteY1" fmla="*/ 101600 h 2493607"/>
                <a:gd name="connsiteX2" fmla="*/ 572263 w 572263"/>
                <a:gd name="connsiteY2" fmla="*/ 2493607 h 2493607"/>
                <a:gd name="connsiteX3" fmla="*/ 6350 w 572263"/>
                <a:gd name="connsiteY3" fmla="*/ 2474557 h 2493607"/>
                <a:gd name="connsiteX4" fmla="*/ 0 w 572263"/>
                <a:gd name="connsiteY4" fmla="*/ 0 h 249360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76200 w 642113"/>
                <a:gd name="connsiteY3" fmla="*/ 2430107 h 2449157"/>
                <a:gd name="connsiteX4" fmla="*/ 0 w 642113"/>
                <a:gd name="connsiteY4" fmla="*/ 0 h 244915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12700 w 642113"/>
                <a:gd name="connsiteY3" fmla="*/ 2392007 h 2449157"/>
                <a:gd name="connsiteX4" fmla="*/ 0 w 642113"/>
                <a:gd name="connsiteY4" fmla="*/ 0 h 244915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12700 w 642113"/>
                <a:gd name="connsiteY3" fmla="*/ 2392007 h 2449157"/>
                <a:gd name="connsiteX4" fmla="*/ 0 w 642113"/>
                <a:gd name="connsiteY4" fmla="*/ 0 h 2449157"/>
                <a:gd name="connsiteX0" fmla="*/ 8354 w 650467"/>
                <a:gd name="connsiteY0" fmla="*/ 0 h 2449157"/>
                <a:gd name="connsiteX1" fmla="*/ 383767 w 650467"/>
                <a:gd name="connsiteY1" fmla="*/ 57150 h 2449157"/>
                <a:gd name="connsiteX2" fmla="*/ 650467 w 650467"/>
                <a:gd name="connsiteY2" fmla="*/ 2449157 h 2449157"/>
                <a:gd name="connsiteX3" fmla="*/ 21054 w 650467"/>
                <a:gd name="connsiteY3" fmla="*/ 2392007 h 2449157"/>
                <a:gd name="connsiteX4" fmla="*/ 8354 w 650467"/>
                <a:gd name="connsiteY4" fmla="*/ 0 h 2449157"/>
                <a:gd name="connsiteX0" fmla="*/ 7161 w 649274"/>
                <a:gd name="connsiteY0" fmla="*/ 0 h 2449157"/>
                <a:gd name="connsiteX1" fmla="*/ 382574 w 649274"/>
                <a:gd name="connsiteY1" fmla="*/ 57150 h 2449157"/>
                <a:gd name="connsiteX2" fmla="*/ 649274 w 649274"/>
                <a:gd name="connsiteY2" fmla="*/ 2449157 h 2449157"/>
                <a:gd name="connsiteX3" fmla="*/ 19861 w 649274"/>
                <a:gd name="connsiteY3" fmla="*/ 2392007 h 2449157"/>
                <a:gd name="connsiteX4" fmla="*/ 7161 w 649274"/>
                <a:gd name="connsiteY4" fmla="*/ 0 h 2449157"/>
                <a:gd name="connsiteX0" fmla="*/ 7161 w 783517"/>
                <a:gd name="connsiteY0" fmla="*/ 0 h 2449157"/>
                <a:gd name="connsiteX1" fmla="*/ 382574 w 783517"/>
                <a:gd name="connsiteY1" fmla="*/ 57150 h 2449157"/>
                <a:gd name="connsiteX2" fmla="*/ 649274 w 783517"/>
                <a:gd name="connsiteY2" fmla="*/ 2449157 h 2449157"/>
                <a:gd name="connsiteX3" fmla="*/ 19861 w 783517"/>
                <a:gd name="connsiteY3" fmla="*/ 2392007 h 2449157"/>
                <a:gd name="connsiteX4" fmla="*/ 7161 w 783517"/>
                <a:gd name="connsiteY4" fmla="*/ 0 h 2449157"/>
                <a:gd name="connsiteX0" fmla="*/ 7161 w 762213"/>
                <a:gd name="connsiteY0" fmla="*/ 0 h 2449157"/>
                <a:gd name="connsiteX1" fmla="*/ 382574 w 762213"/>
                <a:gd name="connsiteY1" fmla="*/ 57150 h 2449157"/>
                <a:gd name="connsiteX2" fmla="*/ 623874 w 762213"/>
                <a:gd name="connsiteY2" fmla="*/ 2449157 h 2449157"/>
                <a:gd name="connsiteX3" fmla="*/ 19861 w 762213"/>
                <a:gd name="connsiteY3" fmla="*/ 2392007 h 2449157"/>
                <a:gd name="connsiteX4" fmla="*/ 7161 w 762213"/>
                <a:gd name="connsiteY4" fmla="*/ 0 h 244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213" h="2449157">
                  <a:moveTo>
                    <a:pt x="7161" y="0"/>
                  </a:moveTo>
                  <a:lnTo>
                    <a:pt x="382574" y="57150"/>
                  </a:lnTo>
                  <a:cubicBezTo>
                    <a:pt x="471474" y="854486"/>
                    <a:pt x="1011224" y="1620071"/>
                    <a:pt x="623874" y="2449157"/>
                  </a:cubicBezTo>
                  <a:lnTo>
                    <a:pt x="19861" y="2392007"/>
                  </a:lnTo>
                  <a:cubicBezTo>
                    <a:pt x="468594" y="1611605"/>
                    <a:pt x="-66922" y="653402"/>
                    <a:pt x="7161" y="0"/>
                  </a:cubicBezTo>
                  <a:close/>
                </a:path>
              </a:pathLst>
            </a:custGeom>
            <a:solidFill>
              <a:srgbClr val="FFA61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A0BBE35-FBDD-02EC-BD5D-159853522D53}"/>
                </a:ext>
              </a:extLst>
            </p:cNvPr>
            <p:cNvGrpSpPr/>
            <p:nvPr/>
          </p:nvGrpSpPr>
          <p:grpSpPr>
            <a:xfrm>
              <a:off x="5170310" y="427539"/>
              <a:ext cx="2752441" cy="1841074"/>
              <a:chOff x="5158273" y="441829"/>
              <a:chExt cx="2752441" cy="1841074"/>
            </a:xfrm>
          </p:grpSpPr>
          <p:sp>
            <p:nvSpPr>
              <p:cNvPr id="72" name="Rectangle 23">
                <a:extLst>
                  <a:ext uri="{FF2B5EF4-FFF2-40B4-BE49-F238E27FC236}">
                    <a16:creationId xmlns:a16="http://schemas.microsoft.com/office/drawing/2014/main" id="{FD0E2338-4AC8-166A-73DA-08BCC2638BCB}"/>
                  </a:ext>
                </a:extLst>
              </p:cNvPr>
              <p:cNvSpPr/>
              <p:nvPr/>
            </p:nvSpPr>
            <p:spPr>
              <a:xfrm rot="14769246">
                <a:off x="6052338" y="608112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solidFill>
                <a:srgbClr val="9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ctangle 23">
                <a:extLst>
                  <a:ext uri="{FF2B5EF4-FFF2-40B4-BE49-F238E27FC236}">
                    <a16:creationId xmlns:a16="http://schemas.microsoft.com/office/drawing/2014/main" id="{408BFD33-5EEF-BBEC-A231-64BF214864DA}"/>
                  </a:ext>
                </a:extLst>
              </p:cNvPr>
              <p:cNvSpPr/>
              <p:nvPr/>
            </p:nvSpPr>
            <p:spPr>
              <a:xfrm>
                <a:off x="6697664" y="1270809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solidFill>
                <a:srgbClr val="9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23">
                <a:extLst>
                  <a:ext uri="{FF2B5EF4-FFF2-40B4-BE49-F238E27FC236}">
                    <a16:creationId xmlns:a16="http://schemas.microsoft.com/office/drawing/2014/main" id="{C9EA6B08-9518-917E-82F0-199F32BE46A8}"/>
                  </a:ext>
                </a:extLst>
              </p:cNvPr>
              <p:cNvSpPr/>
              <p:nvPr/>
            </p:nvSpPr>
            <p:spPr>
              <a:xfrm rot="18507745">
                <a:off x="6712588" y="618100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solidFill>
                <a:srgbClr val="6FF9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23">
                <a:extLst>
                  <a:ext uri="{FF2B5EF4-FFF2-40B4-BE49-F238E27FC236}">
                    <a16:creationId xmlns:a16="http://schemas.microsoft.com/office/drawing/2014/main" id="{C277FA52-85B6-078E-F5D3-35CC90A9F30C}"/>
                  </a:ext>
                </a:extLst>
              </p:cNvPr>
              <p:cNvSpPr/>
              <p:nvPr/>
            </p:nvSpPr>
            <p:spPr>
              <a:xfrm rot="3761459" flipH="1">
                <a:off x="5309479" y="542307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solidFill>
                <a:srgbClr val="6FF9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23">
                <a:extLst>
                  <a:ext uri="{FF2B5EF4-FFF2-40B4-BE49-F238E27FC236}">
                    <a16:creationId xmlns:a16="http://schemas.microsoft.com/office/drawing/2014/main" id="{C5FC111D-FCB9-E90D-A377-F2EEB82E9643}"/>
                  </a:ext>
                </a:extLst>
              </p:cNvPr>
              <p:cNvSpPr/>
              <p:nvPr/>
            </p:nvSpPr>
            <p:spPr>
              <a:xfrm rot="482893" flipH="1">
                <a:off x="5158273" y="1140632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solidFill>
                <a:srgbClr val="9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A0B885-1FCF-49DD-A799-A50A47353D3C}"/>
                  </a:ext>
                </a:extLst>
              </p:cNvPr>
              <p:cNvSpPr/>
              <p:nvPr/>
            </p:nvSpPr>
            <p:spPr>
              <a:xfrm>
                <a:off x="6273475" y="1145373"/>
                <a:ext cx="485490" cy="485490"/>
              </a:xfrm>
              <a:prstGeom prst="ellipse">
                <a:avLst/>
              </a:prstGeom>
              <a:solidFill>
                <a:srgbClr val="FFE908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1B1975F-650F-AC6B-0AB2-BE41CA708924}"/>
                  </a:ext>
                </a:extLst>
              </p:cNvPr>
              <p:cNvSpPr/>
              <p:nvPr/>
            </p:nvSpPr>
            <p:spPr>
              <a:xfrm>
                <a:off x="6500375" y="1366424"/>
                <a:ext cx="485490" cy="485490"/>
              </a:xfrm>
              <a:prstGeom prst="ellipse">
                <a:avLst/>
              </a:prstGeom>
              <a:solidFill>
                <a:srgbClr val="FFE908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4D5D69F-4FD2-2CA3-4A85-40C76709223E}"/>
                  </a:ext>
                </a:extLst>
              </p:cNvPr>
              <p:cNvSpPr/>
              <p:nvPr/>
            </p:nvSpPr>
            <p:spPr>
              <a:xfrm>
                <a:off x="6144863" y="1366424"/>
                <a:ext cx="485490" cy="485490"/>
              </a:xfrm>
              <a:prstGeom prst="ellipse">
                <a:avLst/>
              </a:prstGeom>
              <a:solidFill>
                <a:srgbClr val="FFE908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1" name="Oval 33">
              <a:extLst>
                <a:ext uri="{FF2B5EF4-FFF2-40B4-BE49-F238E27FC236}">
                  <a16:creationId xmlns:a16="http://schemas.microsoft.com/office/drawing/2014/main" id="{5EC7715E-6D61-A2B3-4817-9791D95D34E0}"/>
                </a:ext>
              </a:extLst>
            </p:cNvPr>
            <p:cNvSpPr/>
            <p:nvPr/>
          </p:nvSpPr>
          <p:spPr>
            <a:xfrm>
              <a:off x="6086000" y="3873039"/>
              <a:ext cx="929316" cy="217413"/>
            </a:xfrm>
            <a:custGeom>
              <a:avLst/>
              <a:gdLst>
                <a:gd name="connsiteX0" fmla="*/ 0 w 1545265"/>
                <a:gd name="connsiteY0" fmla="*/ 292173 h 584345"/>
                <a:gd name="connsiteX1" fmla="*/ 772633 w 1545265"/>
                <a:gd name="connsiteY1" fmla="*/ 0 h 584345"/>
                <a:gd name="connsiteX2" fmla="*/ 1545266 w 1545265"/>
                <a:gd name="connsiteY2" fmla="*/ 292173 h 584345"/>
                <a:gd name="connsiteX3" fmla="*/ 772633 w 1545265"/>
                <a:gd name="connsiteY3" fmla="*/ 584346 h 584345"/>
                <a:gd name="connsiteX4" fmla="*/ 0 w 1545265"/>
                <a:gd name="connsiteY4" fmla="*/ 292173 h 584345"/>
                <a:gd name="connsiteX0" fmla="*/ 0 w 1545266"/>
                <a:gd name="connsiteY0" fmla="*/ 292173 h 328694"/>
                <a:gd name="connsiteX1" fmla="*/ 772633 w 1545266"/>
                <a:gd name="connsiteY1" fmla="*/ 0 h 328694"/>
                <a:gd name="connsiteX2" fmla="*/ 1545266 w 1545266"/>
                <a:gd name="connsiteY2" fmla="*/ 292173 h 328694"/>
                <a:gd name="connsiteX3" fmla="*/ 0 w 1545266"/>
                <a:gd name="connsiteY3" fmla="*/ 292173 h 328694"/>
                <a:gd name="connsiteX0" fmla="*/ 0 w 1545266"/>
                <a:gd name="connsiteY0" fmla="*/ 292173 h 383613"/>
                <a:gd name="connsiteX1" fmla="*/ 772633 w 1545266"/>
                <a:gd name="connsiteY1" fmla="*/ 0 h 383613"/>
                <a:gd name="connsiteX2" fmla="*/ 1545266 w 1545266"/>
                <a:gd name="connsiteY2" fmla="*/ 292173 h 383613"/>
                <a:gd name="connsiteX3" fmla="*/ 91440 w 1545266"/>
                <a:gd name="connsiteY3" fmla="*/ 383613 h 383613"/>
                <a:gd name="connsiteX0" fmla="*/ 0 w 1545266"/>
                <a:gd name="connsiteY0" fmla="*/ 292173 h 292173"/>
                <a:gd name="connsiteX1" fmla="*/ 772633 w 1545266"/>
                <a:gd name="connsiteY1" fmla="*/ 0 h 292173"/>
                <a:gd name="connsiteX2" fmla="*/ 1545266 w 1545266"/>
                <a:gd name="connsiteY2" fmla="*/ 292173 h 292173"/>
                <a:gd name="connsiteX0" fmla="*/ 0 w 1411916"/>
                <a:gd name="connsiteY0" fmla="*/ 166356 h 299706"/>
                <a:gd name="connsiteX1" fmla="*/ 639283 w 1411916"/>
                <a:gd name="connsiteY1" fmla="*/ 7533 h 299706"/>
                <a:gd name="connsiteX2" fmla="*/ 1411916 w 1411916"/>
                <a:gd name="connsiteY2" fmla="*/ 299706 h 299706"/>
                <a:gd name="connsiteX0" fmla="*/ 0 w 1196016"/>
                <a:gd name="connsiteY0" fmla="*/ 161206 h 212006"/>
                <a:gd name="connsiteX1" fmla="*/ 639283 w 1196016"/>
                <a:gd name="connsiteY1" fmla="*/ 2383 h 212006"/>
                <a:gd name="connsiteX2" fmla="*/ 1196016 w 1196016"/>
                <a:gd name="connsiteY2" fmla="*/ 212006 h 212006"/>
                <a:gd name="connsiteX0" fmla="*/ 0 w 1196016"/>
                <a:gd name="connsiteY0" fmla="*/ 171057 h 221857"/>
                <a:gd name="connsiteX1" fmla="*/ 639283 w 1196016"/>
                <a:gd name="connsiteY1" fmla="*/ 12234 h 221857"/>
                <a:gd name="connsiteX2" fmla="*/ 1196016 w 1196016"/>
                <a:gd name="connsiteY2" fmla="*/ 221857 h 221857"/>
                <a:gd name="connsiteX0" fmla="*/ 0 w 957891"/>
                <a:gd name="connsiteY0" fmla="*/ 138451 h 217826"/>
                <a:gd name="connsiteX1" fmla="*/ 401158 w 957891"/>
                <a:gd name="connsiteY1" fmla="*/ 8203 h 217826"/>
                <a:gd name="connsiteX2" fmla="*/ 957891 w 957891"/>
                <a:gd name="connsiteY2" fmla="*/ 217826 h 217826"/>
                <a:gd name="connsiteX0" fmla="*/ 0 w 957891"/>
                <a:gd name="connsiteY0" fmla="*/ 131910 h 211285"/>
                <a:gd name="connsiteX1" fmla="*/ 401158 w 957891"/>
                <a:gd name="connsiteY1" fmla="*/ 1662 h 211285"/>
                <a:gd name="connsiteX2" fmla="*/ 957891 w 957891"/>
                <a:gd name="connsiteY2" fmla="*/ 211285 h 211285"/>
                <a:gd name="connsiteX0" fmla="*/ 0 w 967416"/>
                <a:gd name="connsiteY0" fmla="*/ 89454 h 216454"/>
                <a:gd name="connsiteX1" fmla="*/ 410683 w 967416"/>
                <a:gd name="connsiteY1" fmla="*/ 6831 h 216454"/>
                <a:gd name="connsiteX2" fmla="*/ 967416 w 967416"/>
                <a:gd name="connsiteY2" fmla="*/ 216454 h 216454"/>
                <a:gd name="connsiteX0" fmla="*/ 0 w 957891"/>
                <a:gd name="connsiteY0" fmla="*/ 84702 h 135502"/>
                <a:gd name="connsiteX1" fmla="*/ 410683 w 957891"/>
                <a:gd name="connsiteY1" fmla="*/ 2079 h 135502"/>
                <a:gd name="connsiteX2" fmla="*/ 957891 w 957891"/>
                <a:gd name="connsiteY2" fmla="*/ 135502 h 135502"/>
                <a:gd name="connsiteX0" fmla="*/ 0 w 957891"/>
                <a:gd name="connsiteY0" fmla="*/ 84702 h 135502"/>
                <a:gd name="connsiteX1" fmla="*/ 410683 w 957891"/>
                <a:gd name="connsiteY1" fmla="*/ 2079 h 135502"/>
                <a:gd name="connsiteX2" fmla="*/ 957891 w 957891"/>
                <a:gd name="connsiteY2" fmla="*/ 135502 h 135502"/>
                <a:gd name="connsiteX0" fmla="*/ 0 w 929316"/>
                <a:gd name="connsiteY0" fmla="*/ 91372 h 246947"/>
                <a:gd name="connsiteX1" fmla="*/ 410683 w 929316"/>
                <a:gd name="connsiteY1" fmla="*/ 8749 h 246947"/>
                <a:gd name="connsiteX2" fmla="*/ 929316 w 929316"/>
                <a:gd name="connsiteY2" fmla="*/ 246947 h 246947"/>
                <a:gd name="connsiteX0" fmla="*/ 0 w 929316"/>
                <a:gd name="connsiteY0" fmla="*/ 61838 h 217413"/>
                <a:gd name="connsiteX1" fmla="*/ 439258 w 929316"/>
                <a:gd name="connsiteY1" fmla="*/ 17315 h 217413"/>
                <a:gd name="connsiteX2" fmla="*/ 929316 w 929316"/>
                <a:gd name="connsiteY2" fmla="*/ 217413 h 21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9316" h="217413">
                  <a:moveTo>
                    <a:pt x="0" y="61838"/>
                  </a:moveTo>
                  <a:cubicBezTo>
                    <a:pt x="38100" y="-13800"/>
                    <a:pt x="284372" y="-8614"/>
                    <a:pt x="439258" y="17315"/>
                  </a:cubicBezTo>
                  <a:cubicBezTo>
                    <a:pt x="594144" y="43244"/>
                    <a:pt x="929316" y="122725"/>
                    <a:pt x="929316" y="217413"/>
                  </a:cubicBezTo>
                </a:path>
              </a:pathLst>
            </a:custGeom>
            <a:solidFill>
              <a:srgbClr val="FFFF0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F0C216-1494-5350-8170-E1005B1C8668}"/>
              </a:ext>
            </a:extLst>
          </p:cNvPr>
          <p:cNvGrpSpPr/>
          <p:nvPr/>
        </p:nvGrpSpPr>
        <p:grpSpPr>
          <a:xfrm>
            <a:off x="390988" y="2076450"/>
            <a:ext cx="5381871" cy="5101746"/>
            <a:chOff x="3187700" y="246524"/>
            <a:chExt cx="5956300" cy="5646276"/>
          </a:xfrm>
          <a:solidFill>
            <a:schemeClr val="bg1"/>
          </a:solidFill>
        </p:grpSpPr>
        <p:sp>
          <p:nvSpPr>
            <p:cNvPr id="90" name="Rectangle 32">
              <a:extLst>
                <a:ext uri="{FF2B5EF4-FFF2-40B4-BE49-F238E27FC236}">
                  <a16:creationId xmlns:a16="http://schemas.microsoft.com/office/drawing/2014/main" id="{8FA2604B-A320-21B8-8417-6C6673F993D7}"/>
                </a:ext>
              </a:extLst>
            </p:cNvPr>
            <p:cNvSpPr/>
            <p:nvPr/>
          </p:nvSpPr>
          <p:spPr>
            <a:xfrm>
              <a:off x="3187700" y="3365501"/>
              <a:ext cx="5956300" cy="2527299"/>
            </a:xfrm>
            <a:custGeom>
              <a:avLst/>
              <a:gdLst>
                <a:gd name="connsiteX0" fmla="*/ 0 w 5956300"/>
                <a:gd name="connsiteY0" fmla="*/ 0 h 2499505"/>
                <a:gd name="connsiteX1" fmla="*/ 5956300 w 5956300"/>
                <a:gd name="connsiteY1" fmla="*/ 0 h 2499505"/>
                <a:gd name="connsiteX2" fmla="*/ 5956300 w 5956300"/>
                <a:gd name="connsiteY2" fmla="*/ 2499505 h 2499505"/>
                <a:gd name="connsiteX3" fmla="*/ 0 w 5956300"/>
                <a:gd name="connsiteY3" fmla="*/ 2499505 h 2499505"/>
                <a:gd name="connsiteX4" fmla="*/ 0 w 5956300"/>
                <a:gd name="connsiteY4" fmla="*/ 0 h 2499505"/>
                <a:gd name="connsiteX0" fmla="*/ 0 w 5956300"/>
                <a:gd name="connsiteY0" fmla="*/ 0 h 2514600"/>
                <a:gd name="connsiteX1" fmla="*/ 5956300 w 5956300"/>
                <a:gd name="connsiteY1" fmla="*/ 0 h 2514600"/>
                <a:gd name="connsiteX2" fmla="*/ 5956300 w 5956300"/>
                <a:gd name="connsiteY2" fmla="*/ 2499505 h 2514600"/>
                <a:gd name="connsiteX3" fmla="*/ 1016000 w 5956300"/>
                <a:gd name="connsiteY3" fmla="*/ 2514600 h 2514600"/>
                <a:gd name="connsiteX4" fmla="*/ 0 w 5956300"/>
                <a:gd name="connsiteY4" fmla="*/ 2499505 h 2514600"/>
                <a:gd name="connsiteX5" fmla="*/ 0 w 5956300"/>
                <a:gd name="connsiteY5" fmla="*/ 0 h 2514600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2273300 w 5956300"/>
                <a:gd name="connsiteY3" fmla="*/ 2527299 h 2527299"/>
                <a:gd name="connsiteX4" fmla="*/ 1016000 w 5956300"/>
                <a:gd name="connsiteY4" fmla="*/ 2514600 h 2527299"/>
                <a:gd name="connsiteX5" fmla="*/ 0 w 5956300"/>
                <a:gd name="connsiteY5" fmla="*/ 2499505 h 2527299"/>
                <a:gd name="connsiteX6" fmla="*/ 0 w 5956300"/>
                <a:gd name="connsiteY6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3556000 w 5956300"/>
                <a:gd name="connsiteY3" fmla="*/ 2527299 h 2527299"/>
                <a:gd name="connsiteX4" fmla="*/ 2273300 w 5956300"/>
                <a:gd name="connsiteY4" fmla="*/ 2527299 h 2527299"/>
                <a:gd name="connsiteX5" fmla="*/ 1016000 w 5956300"/>
                <a:gd name="connsiteY5" fmla="*/ 2514600 h 2527299"/>
                <a:gd name="connsiteX6" fmla="*/ 0 w 5956300"/>
                <a:gd name="connsiteY6" fmla="*/ 2499505 h 2527299"/>
                <a:gd name="connsiteX7" fmla="*/ 0 w 5956300"/>
                <a:gd name="connsiteY7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0 w 5956300"/>
                <a:gd name="connsiteY8" fmla="*/ 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8" fmla="*/ 91440 w 5956300"/>
                <a:gd name="connsiteY8" fmla="*/ 91440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  <a:gd name="connsiteX0" fmla="*/ 0 w 5956300"/>
                <a:gd name="connsiteY0" fmla="*/ 0 h 2527299"/>
                <a:gd name="connsiteX1" fmla="*/ 5956300 w 5956300"/>
                <a:gd name="connsiteY1" fmla="*/ 0 h 2527299"/>
                <a:gd name="connsiteX2" fmla="*/ 5956300 w 5956300"/>
                <a:gd name="connsiteY2" fmla="*/ 2499505 h 2527299"/>
                <a:gd name="connsiteX3" fmla="*/ 4838700 w 5956300"/>
                <a:gd name="connsiteY3" fmla="*/ 2501899 h 2527299"/>
                <a:gd name="connsiteX4" fmla="*/ 3556000 w 5956300"/>
                <a:gd name="connsiteY4" fmla="*/ 2527299 h 2527299"/>
                <a:gd name="connsiteX5" fmla="*/ 2273300 w 5956300"/>
                <a:gd name="connsiteY5" fmla="*/ 2527299 h 2527299"/>
                <a:gd name="connsiteX6" fmla="*/ 1016000 w 5956300"/>
                <a:gd name="connsiteY6" fmla="*/ 2514600 h 2527299"/>
                <a:gd name="connsiteX7" fmla="*/ 0 w 5956300"/>
                <a:gd name="connsiteY7" fmla="*/ 2499505 h 25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56300" h="2527299">
                  <a:moveTo>
                    <a:pt x="0" y="0"/>
                  </a:moveTo>
                  <a:lnTo>
                    <a:pt x="5956300" y="0"/>
                  </a:lnTo>
                  <a:lnTo>
                    <a:pt x="5956300" y="2499505"/>
                  </a:lnTo>
                  <a:cubicBezTo>
                    <a:pt x="5583767" y="2500303"/>
                    <a:pt x="5705786" y="2294166"/>
                    <a:pt x="4838700" y="2501899"/>
                  </a:cubicBezTo>
                  <a:cubicBezTo>
                    <a:pt x="3982321" y="2303430"/>
                    <a:pt x="3983567" y="2518832"/>
                    <a:pt x="3556000" y="2527299"/>
                  </a:cubicBezTo>
                  <a:cubicBezTo>
                    <a:pt x="2686174" y="2268069"/>
                    <a:pt x="2700867" y="2527299"/>
                    <a:pt x="2273300" y="2527299"/>
                  </a:cubicBezTo>
                  <a:cubicBezTo>
                    <a:pt x="1615888" y="2328831"/>
                    <a:pt x="1435100" y="2518833"/>
                    <a:pt x="1016000" y="2514600"/>
                  </a:cubicBezTo>
                  <a:cubicBezTo>
                    <a:pt x="339662" y="2364639"/>
                    <a:pt x="430555" y="2391731"/>
                    <a:pt x="0" y="2499505"/>
                  </a:cubicBezTo>
                </a:path>
              </a:pathLst>
            </a:custGeom>
            <a:grpFill/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064A7DE-E19C-076C-4125-D14F4991CACB}"/>
                </a:ext>
              </a:extLst>
            </p:cNvPr>
            <p:cNvSpPr/>
            <p:nvPr/>
          </p:nvSpPr>
          <p:spPr>
            <a:xfrm>
              <a:off x="3231555" y="3925998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grpFill/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5E56369-0A41-96A3-D7C4-F1E2486F1155}"/>
                </a:ext>
              </a:extLst>
            </p:cNvPr>
            <p:cNvSpPr/>
            <p:nvPr/>
          </p:nvSpPr>
          <p:spPr>
            <a:xfrm>
              <a:off x="3998190" y="3619021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grpFill/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A134044-4191-7821-E9D1-CF2B82B1080A}"/>
                </a:ext>
              </a:extLst>
            </p:cNvPr>
            <p:cNvSpPr/>
            <p:nvPr/>
          </p:nvSpPr>
          <p:spPr>
            <a:xfrm>
              <a:off x="7527170" y="3947804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grpFill/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9F28C3A-5A91-9B95-6B68-18549B489251}"/>
                </a:ext>
              </a:extLst>
            </p:cNvPr>
            <p:cNvSpPr/>
            <p:nvPr/>
          </p:nvSpPr>
          <p:spPr>
            <a:xfrm>
              <a:off x="7311270" y="3528389"/>
              <a:ext cx="1334692" cy="166456"/>
            </a:xfrm>
            <a:custGeom>
              <a:avLst/>
              <a:gdLst>
                <a:gd name="connsiteX0" fmla="*/ 0 w 1334692"/>
                <a:gd name="connsiteY0" fmla="*/ 153664 h 166456"/>
                <a:gd name="connsiteX1" fmla="*/ 393700 w 1334692"/>
                <a:gd name="connsiteY1" fmla="*/ 26664 h 166456"/>
                <a:gd name="connsiteX2" fmla="*/ 685800 w 1334692"/>
                <a:gd name="connsiteY2" fmla="*/ 166364 h 166456"/>
                <a:gd name="connsiteX3" fmla="*/ 1079500 w 1334692"/>
                <a:gd name="connsiteY3" fmla="*/ 1264 h 166456"/>
                <a:gd name="connsiteX4" fmla="*/ 1308100 w 1334692"/>
                <a:gd name="connsiteY4" fmla="*/ 90164 h 166456"/>
                <a:gd name="connsiteX5" fmla="*/ 1320800 w 1334692"/>
                <a:gd name="connsiteY5" fmla="*/ 90164 h 1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692" h="166456">
                  <a:moveTo>
                    <a:pt x="0" y="153664"/>
                  </a:moveTo>
                  <a:cubicBezTo>
                    <a:pt x="139700" y="89105"/>
                    <a:pt x="279400" y="24547"/>
                    <a:pt x="393700" y="26664"/>
                  </a:cubicBezTo>
                  <a:cubicBezTo>
                    <a:pt x="508000" y="28781"/>
                    <a:pt x="571500" y="170597"/>
                    <a:pt x="685800" y="166364"/>
                  </a:cubicBezTo>
                  <a:cubicBezTo>
                    <a:pt x="800100" y="162131"/>
                    <a:pt x="975783" y="13964"/>
                    <a:pt x="1079500" y="1264"/>
                  </a:cubicBezTo>
                  <a:cubicBezTo>
                    <a:pt x="1183217" y="-11436"/>
                    <a:pt x="1267883" y="75347"/>
                    <a:pt x="1308100" y="90164"/>
                  </a:cubicBezTo>
                  <a:cubicBezTo>
                    <a:pt x="1348317" y="104981"/>
                    <a:pt x="1334558" y="97572"/>
                    <a:pt x="1320800" y="90164"/>
                  </a:cubicBezTo>
                </a:path>
              </a:pathLst>
            </a:custGeom>
            <a:grpFill/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979F5FC-B878-74CB-CB1A-6CFD80619DDD}"/>
                </a:ext>
              </a:extLst>
            </p:cNvPr>
            <p:cNvCxnSpPr>
              <a:cxnSpLocks/>
              <a:stCxn id="90" idx="0"/>
              <a:endCxn id="90" idx="1"/>
            </p:cNvCxnSpPr>
            <p:nvPr/>
          </p:nvCxnSpPr>
          <p:spPr>
            <a:xfrm>
              <a:off x="3187700" y="3365501"/>
              <a:ext cx="5956300" cy="0"/>
            </a:xfrm>
            <a:prstGeom prst="line">
              <a:avLst/>
            </a:prstGeom>
            <a:grpFill/>
            <a:ln w="762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6" name="Rectangle 4">
              <a:extLst>
                <a:ext uri="{FF2B5EF4-FFF2-40B4-BE49-F238E27FC236}">
                  <a16:creationId xmlns:a16="http://schemas.microsoft.com/office/drawing/2014/main" id="{5A8A5E28-B4C7-2480-677F-22102D53486F}"/>
                </a:ext>
              </a:extLst>
            </p:cNvPr>
            <p:cNvSpPr/>
            <p:nvPr/>
          </p:nvSpPr>
          <p:spPr>
            <a:xfrm>
              <a:off x="3955691" y="3619021"/>
              <a:ext cx="4243032" cy="1755015"/>
            </a:xfrm>
            <a:custGeom>
              <a:avLst/>
              <a:gdLst>
                <a:gd name="connsiteX0" fmla="*/ 0 w 1771650"/>
                <a:gd name="connsiteY0" fmla="*/ 0 h 723900"/>
                <a:gd name="connsiteX1" fmla="*/ 1771650 w 1771650"/>
                <a:gd name="connsiteY1" fmla="*/ 0 h 723900"/>
                <a:gd name="connsiteX2" fmla="*/ 1771650 w 1771650"/>
                <a:gd name="connsiteY2" fmla="*/ 723900 h 723900"/>
                <a:gd name="connsiteX3" fmla="*/ 0 w 1771650"/>
                <a:gd name="connsiteY3" fmla="*/ 723900 h 723900"/>
                <a:gd name="connsiteX4" fmla="*/ 0 w 1771650"/>
                <a:gd name="connsiteY4" fmla="*/ 0 h 723900"/>
                <a:gd name="connsiteX0" fmla="*/ 1174750 w 2946400"/>
                <a:gd name="connsiteY0" fmla="*/ 0 h 914400"/>
                <a:gd name="connsiteX1" fmla="*/ 2946400 w 2946400"/>
                <a:gd name="connsiteY1" fmla="*/ 0 h 914400"/>
                <a:gd name="connsiteX2" fmla="*/ 2946400 w 2946400"/>
                <a:gd name="connsiteY2" fmla="*/ 723900 h 914400"/>
                <a:gd name="connsiteX3" fmla="*/ 0 w 2946400"/>
                <a:gd name="connsiteY3" fmla="*/ 914400 h 914400"/>
                <a:gd name="connsiteX4" fmla="*/ 1174750 w 2946400"/>
                <a:gd name="connsiteY4" fmla="*/ 0 h 914400"/>
                <a:gd name="connsiteX0" fmla="*/ 2679700 w 2946400"/>
                <a:gd name="connsiteY0" fmla="*/ 0 h 1155700"/>
                <a:gd name="connsiteX1" fmla="*/ 2946400 w 2946400"/>
                <a:gd name="connsiteY1" fmla="*/ 241300 h 1155700"/>
                <a:gd name="connsiteX2" fmla="*/ 2946400 w 2946400"/>
                <a:gd name="connsiteY2" fmla="*/ 965200 h 1155700"/>
                <a:gd name="connsiteX3" fmla="*/ 0 w 2946400"/>
                <a:gd name="connsiteY3" fmla="*/ 1155700 h 1155700"/>
                <a:gd name="connsiteX4" fmla="*/ 2679700 w 2946400"/>
                <a:gd name="connsiteY4" fmla="*/ 0 h 1155700"/>
                <a:gd name="connsiteX0" fmla="*/ 2679700 w 2946400"/>
                <a:gd name="connsiteY0" fmla="*/ 0 h 1181100"/>
                <a:gd name="connsiteX1" fmla="*/ 2946400 w 2946400"/>
                <a:gd name="connsiteY1" fmla="*/ 266700 h 1181100"/>
                <a:gd name="connsiteX2" fmla="*/ 2946400 w 2946400"/>
                <a:gd name="connsiteY2" fmla="*/ 990600 h 1181100"/>
                <a:gd name="connsiteX3" fmla="*/ 0 w 2946400"/>
                <a:gd name="connsiteY3" fmla="*/ 1181100 h 1181100"/>
                <a:gd name="connsiteX4" fmla="*/ 2679700 w 2946400"/>
                <a:gd name="connsiteY4" fmla="*/ 0 h 1181100"/>
                <a:gd name="connsiteX0" fmla="*/ 2679700 w 2946400"/>
                <a:gd name="connsiteY0" fmla="*/ 0 h 1550670"/>
                <a:gd name="connsiteX1" fmla="*/ 2946400 w 2946400"/>
                <a:gd name="connsiteY1" fmla="*/ 266700 h 1550670"/>
                <a:gd name="connsiteX2" fmla="*/ 2946400 w 2946400"/>
                <a:gd name="connsiteY2" fmla="*/ 990600 h 1550670"/>
                <a:gd name="connsiteX3" fmla="*/ 993140 w 2946400"/>
                <a:gd name="connsiteY3" fmla="*/ 1550670 h 1550670"/>
                <a:gd name="connsiteX4" fmla="*/ 0 w 2946400"/>
                <a:gd name="connsiteY4" fmla="*/ 1181100 h 1550670"/>
                <a:gd name="connsiteX5" fmla="*/ 2679700 w 2946400"/>
                <a:gd name="connsiteY5" fmla="*/ 0 h 1550670"/>
                <a:gd name="connsiteX0" fmla="*/ 2679700 w 3495040"/>
                <a:gd name="connsiteY0" fmla="*/ 0 h 1550670"/>
                <a:gd name="connsiteX1" fmla="*/ 2946400 w 3495040"/>
                <a:gd name="connsiteY1" fmla="*/ 266700 h 1550670"/>
                <a:gd name="connsiteX2" fmla="*/ 3495040 w 3495040"/>
                <a:gd name="connsiteY2" fmla="*/ 1318260 h 1550670"/>
                <a:gd name="connsiteX3" fmla="*/ 993140 w 3495040"/>
                <a:gd name="connsiteY3" fmla="*/ 1550670 h 1550670"/>
                <a:gd name="connsiteX4" fmla="*/ 0 w 3495040"/>
                <a:gd name="connsiteY4" fmla="*/ 1181100 h 1550670"/>
                <a:gd name="connsiteX5" fmla="*/ 2679700 w 3495040"/>
                <a:gd name="connsiteY5" fmla="*/ 0 h 1550670"/>
                <a:gd name="connsiteX0" fmla="*/ 2679700 w 3495040"/>
                <a:gd name="connsiteY0" fmla="*/ 0 h 1550670"/>
                <a:gd name="connsiteX1" fmla="*/ 3495040 w 3495040"/>
                <a:gd name="connsiteY1" fmla="*/ 1318260 h 1550670"/>
                <a:gd name="connsiteX2" fmla="*/ 993140 w 3495040"/>
                <a:gd name="connsiteY2" fmla="*/ 1550670 h 1550670"/>
                <a:gd name="connsiteX3" fmla="*/ 0 w 3495040"/>
                <a:gd name="connsiteY3" fmla="*/ 1181100 h 1550670"/>
                <a:gd name="connsiteX4" fmla="*/ 2679700 w 3495040"/>
                <a:gd name="connsiteY4" fmla="*/ 0 h 1550670"/>
                <a:gd name="connsiteX0" fmla="*/ 2679700 w 3495040"/>
                <a:gd name="connsiteY0" fmla="*/ 0 h 1550670"/>
                <a:gd name="connsiteX1" fmla="*/ 3495040 w 3495040"/>
                <a:gd name="connsiteY1" fmla="*/ 1318260 h 1550670"/>
                <a:gd name="connsiteX2" fmla="*/ 993140 w 3495040"/>
                <a:gd name="connsiteY2" fmla="*/ 1550670 h 1550670"/>
                <a:gd name="connsiteX3" fmla="*/ 0 w 3495040"/>
                <a:gd name="connsiteY3" fmla="*/ 1181100 h 1550670"/>
                <a:gd name="connsiteX4" fmla="*/ 2679700 w 3495040"/>
                <a:gd name="connsiteY4" fmla="*/ 0 h 1550670"/>
                <a:gd name="connsiteX0" fmla="*/ 2679700 w 4158446"/>
                <a:gd name="connsiteY0" fmla="*/ 0 h 1550670"/>
                <a:gd name="connsiteX1" fmla="*/ 3495040 w 4158446"/>
                <a:gd name="connsiteY1" fmla="*/ 1318260 h 1550670"/>
                <a:gd name="connsiteX2" fmla="*/ 993140 w 4158446"/>
                <a:gd name="connsiteY2" fmla="*/ 1550670 h 1550670"/>
                <a:gd name="connsiteX3" fmla="*/ 0 w 4158446"/>
                <a:gd name="connsiteY3" fmla="*/ 1181100 h 1550670"/>
                <a:gd name="connsiteX4" fmla="*/ 2679700 w 4158446"/>
                <a:gd name="connsiteY4" fmla="*/ 0 h 1550670"/>
                <a:gd name="connsiteX0" fmla="*/ 2679700 w 4185523"/>
                <a:gd name="connsiteY0" fmla="*/ 0 h 1550670"/>
                <a:gd name="connsiteX1" fmla="*/ 3495040 w 4185523"/>
                <a:gd name="connsiteY1" fmla="*/ 1318260 h 1550670"/>
                <a:gd name="connsiteX2" fmla="*/ 993140 w 4185523"/>
                <a:gd name="connsiteY2" fmla="*/ 1550670 h 1550670"/>
                <a:gd name="connsiteX3" fmla="*/ 0 w 4185523"/>
                <a:gd name="connsiteY3" fmla="*/ 1181100 h 1550670"/>
                <a:gd name="connsiteX4" fmla="*/ 2679700 w 4185523"/>
                <a:gd name="connsiteY4" fmla="*/ 0 h 1550670"/>
                <a:gd name="connsiteX0" fmla="*/ 2679700 w 4185523"/>
                <a:gd name="connsiteY0" fmla="*/ 20056 h 1570726"/>
                <a:gd name="connsiteX1" fmla="*/ 3495040 w 4185523"/>
                <a:gd name="connsiteY1" fmla="*/ 1338316 h 1570726"/>
                <a:gd name="connsiteX2" fmla="*/ 993140 w 4185523"/>
                <a:gd name="connsiteY2" fmla="*/ 1570726 h 1570726"/>
                <a:gd name="connsiteX3" fmla="*/ 0 w 4185523"/>
                <a:gd name="connsiteY3" fmla="*/ 1201156 h 1570726"/>
                <a:gd name="connsiteX4" fmla="*/ 2679700 w 4185523"/>
                <a:gd name="connsiteY4" fmla="*/ 20056 h 1570726"/>
                <a:gd name="connsiteX0" fmla="*/ 2737209 w 4243032"/>
                <a:gd name="connsiteY0" fmla="*/ 19529 h 1570199"/>
                <a:gd name="connsiteX1" fmla="*/ 3552549 w 4243032"/>
                <a:gd name="connsiteY1" fmla="*/ 1337789 h 1570199"/>
                <a:gd name="connsiteX2" fmla="*/ 1050649 w 4243032"/>
                <a:gd name="connsiteY2" fmla="*/ 1570199 h 1570199"/>
                <a:gd name="connsiteX3" fmla="*/ 57509 w 4243032"/>
                <a:gd name="connsiteY3" fmla="*/ 1200629 h 1570199"/>
                <a:gd name="connsiteX4" fmla="*/ 2737209 w 4243032"/>
                <a:gd name="connsiteY4" fmla="*/ 19529 h 1570199"/>
                <a:gd name="connsiteX0" fmla="*/ 2737209 w 4243032"/>
                <a:gd name="connsiteY0" fmla="*/ 19529 h 1570199"/>
                <a:gd name="connsiteX1" fmla="*/ 3552549 w 4243032"/>
                <a:gd name="connsiteY1" fmla="*/ 1337789 h 1570199"/>
                <a:gd name="connsiteX2" fmla="*/ 1050649 w 4243032"/>
                <a:gd name="connsiteY2" fmla="*/ 1570199 h 1570199"/>
                <a:gd name="connsiteX3" fmla="*/ 57509 w 4243032"/>
                <a:gd name="connsiteY3" fmla="*/ 1200629 h 1570199"/>
                <a:gd name="connsiteX4" fmla="*/ 2737209 w 4243032"/>
                <a:gd name="connsiteY4" fmla="*/ 19529 h 1570199"/>
                <a:gd name="connsiteX0" fmla="*/ 2737209 w 4243032"/>
                <a:gd name="connsiteY0" fmla="*/ 19529 h 1685877"/>
                <a:gd name="connsiteX1" fmla="*/ 3552549 w 4243032"/>
                <a:gd name="connsiteY1" fmla="*/ 1337789 h 1685877"/>
                <a:gd name="connsiteX2" fmla="*/ 1050649 w 4243032"/>
                <a:gd name="connsiteY2" fmla="*/ 1570199 h 1685877"/>
                <a:gd name="connsiteX3" fmla="*/ 57509 w 4243032"/>
                <a:gd name="connsiteY3" fmla="*/ 1200629 h 1685877"/>
                <a:gd name="connsiteX4" fmla="*/ 2737209 w 4243032"/>
                <a:gd name="connsiteY4" fmla="*/ 19529 h 1685877"/>
                <a:gd name="connsiteX0" fmla="*/ 2737209 w 4243032"/>
                <a:gd name="connsiteY0" fmla="*/ 19529 h 1755015"/>
                <a:gd name="connsiteX1" fmla="*/ 3552549 w 4243032"/>
                <a:gd name="connsiteY1" fmla="*/ 1337789 h 1755015"/>
                <a:gd name="connsiteX2" fmla="*/ 1050649 w 4243032"/>
                <a:gd name="connsiteY2" fmla="*/ 1570199 h 1755015"/>
                <a:gd name="connsiteX3" fmla="*/ 57509 w 4243032"/>
                <a:gd name="connsiteY3" fmla="*/ 1200629 h 1755015"/>
                <a:gd name="connsiteX4" fmla="*/ 2737209 w 4243032"/>
                <a:gd name="connsiteY4" fmla="*/ 19529 h 175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032" h="1755015">
                  <a:moveTo>
                    <a:pt x="2737209" y="19529"/>
                  </a:moveTo>
                  <a:cubicBezTo>
                    <a:pt x="3725269" y="55089"/>
                    <a:pt x="5086709" y="1157449"/>
                    <a:pt x="3552549" y="1337789"/>
                  </a:cubicBezTo>
                  <a:cubicBezTo>
                    <a:pt x="2982742" y="1735299"/>
                    <a:pt x="2070036" y="1919449"/>
                    <a:pt x="1050649" y="1570199"/>
                  </a:cubicBezTo>
                  <a:cubicBezTo>
                    <a:pt x="719602" y="1447009"/>
                    <a:pt x="182816" y="1430499"/>
                    <a:pt x="57509" y="1200629"/>
                  </a:cubicBezTo>
                  <a:cubicBezTo>
                    <a:pt x="-283698" y="837409"/>
                    <a:pt x="929576" y="-150651"/>
                    <a:pt x="2737209" y="19529"/>
                  </a:cubicBezTo>
                  <a:close/>
                </a:path>
              </a:pathLst>
            </a:custGeom>
            <a:grpFill/>
            <a:ln w="762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">
              <a:extLst>
                <a:ext uri="{FF2B5EF4-FFF2-40B4-BE49-F238E27FC236}">
                  <a16:creationId xmlns:a16="http://schemas.microsoft.com/office/drawing/2014/main" id="{A820AA02-29AE-9398-4871-90B6E2B16081}"/>
                </a:ext>
              </a:extLst>
            </p:cNvPr>
            <p:cNvSpPr/>
            <p:nvPr/>
          </p:nvSpPr>
          <p:spPr>
            <a:xfrm>
              <a:off x="8040556" y="1486974"/>
              <a:ext cx="999995" cy="567228"/>
            </a:xfrm>
            <a:custGeom>
              <a:avLst/>
              <a:gdLst>
                <a:gd name="connsiteX0" fmla="*/ 0 w 647700"/>
                <a:gd name="connsiteY0" fmla="*/ 0 h 365977"/>
                <a:gd name="connsiteX1" fmla="*/ 647700 w 647700"/>
                <a:gd name="connsiteY1" fmla="*/ 0 h 365977"/>
                <a:gd name="connsiteX2" fmla="*/ 647700 w 647700"/>
                <a:gd name="connsiteY2" fmla="*/ 365977 h 365977"/>
                <a:gd name="connsiteX3" fmla="*/ 0 w 647700"/>
                <a:gd name="connsiteY3" fmla="*/ 365977 h 365977"/>
                <a:gd name="connsiteX4" fmla="*/ 0 w 647700"/>
                <a:gd name="connsiteY4" fmla="*/ 0 h 365977"/>
                <a:gd name="connsiteX0" fmla="*/ 317500 w 965200"/>
                <a:gd name="connsiteY0" fmla="*/ 0 h 378677"/>
                <a:gd name="connsiteX1" fmla="*/ 965200 w 965200"/>
                <a:gd name="connsiteY1" fmla="*/ 0 h 378677"/>
                <a:gd name="connsiteX2" fmla="*/ 965200 w 965200"/>
                <a:gd name="connsiteY2" fmla="*/ 365977 h 378677"/>
                <a:gd name="connsiteX3" fmla="*/ 0 w 965200"/>
                <a:gd name="connsiteY3" fmla="*/ 378677 h 378677"/>
                <a:gd name="connsiteX4" fmla="*/ 317500 w 965200"/>
                <a:gd name="connsiteY4" fmla="*/ 0 h 378677"/>
                <a:gd name="connsiteX0" fmla="*/ 165100 w 965200"/>
                <a:gd name="connsiteY0" fmla="*/ 139700 h 378677"/>
                <a:gd name="connsiteX1" fmla="*/ 965200 w 965200"/>
                <a:gd name="connsiteY1" fmla="*/ 0 h 378677"/>
                <a:gd name="connsiteX2" fmla="*/ 965200 w 965200"/>
                <a:gd name="connsiteY2" fmla="*/ 365977 h 378677"/>
                <a:gd name="connsiteX3" fmla="*/ 0 w 965200"/>
                <a:gd name="connsiteY3" fmla="*/ 378677 h 378677"/>
                <a:gd name="connsiteX4" fmla="*/ 165100 w 965200"/>
                <a:gd name="connsiteY4" fmla="*/ 139700 h 378677"/>
                <a:gd name="connsiteX0" fmla="*/ 165100 w 965200"/>
                <a:gd name="connsiteY0" fmla="*/ 139700 h 404077"/>
                <a:gd name="connsiteX1" fmla="*/ 965200 w 965200"/>
                <a:gd name="connsiteY1" fmla="*/ 0 h 404077"/>
                <a:gd name="connsiteX2" fmla="*/ 736600 w 965200"/>
                <a:gd name="connsiteY2" fmla="*/ 404077 h 404077"/>
                <a:gd name="connsiteX3" fmla="*/ 0 w 965200"/>
                <a:gd name="connsiteY3" fmla="*/ 378677 h 404077"/>
                <a:gd name="connsiteX4" fmla="*/ 165100 w 965200"/>
                <a:gd name="connsiteY4" fmla="*/ 139700 h 404077"/>
                <a:gd name="connsiteX0" fmla="*/ 165100 w 749300"/>
                <a:gd name="connsiteY0" fmla="*/ 25400 h 289777"/>
                <a:gd name="connsiteX1" fmla="*/ 749300 w 749300"/>
                <a:gd name="connsiteY1" fmla="*/ 0 h 289777"/>
                <a:gd name="connsiteX2" fmla="*/ 736600 w 749300"/>
                <a:gd name="connsiteY2" fmla="*/ 289777 h 289777"/>
                <a:gd name="connsiteX3" fmla="*/ 0 w 749300"/>
                <a:gd name="connsiteY3" fmla="*/ 264377 h 289777"/>
                <a:gd name="connsiteX4" fmla="*/ 165100 w 749300"/>
                <a:gd name="connsiteY4" fmla="*/ 25400 h 289777"/>
                <a:gd name="connsiteX0" fmla="*/ 165100 w 736600"/>
                <a:gd name="connsiteY0" fmla="*/ 0 h 264377"/>
                <a:gd name="connsiteX1" fmla="*/ 730250 w 736600"/>
                <a:gd name="connsiteY1" fmla="*/ 41275 h 264377"/>
                <a:gd name="connsiteX2" fmla="*/ 736600 w 736600"/>
                <a:gd name="connsiteY2" fmla="*/ 264377 h 264377"/>
                <a:gd name="connsiteX3" fmla="*/ 0 w 736600"/>
                <a:gd name="connsiteY3" fmla="*/ 238977 h 264377"/>
                <a:gd name="connsiteX4" fmla="*/ 165100 w 736600"/>
                <a:gd name="connsiteY4" fmla="*/ 0 h 264377"/>
                <a:gd name="connsiteX0" fmla="*/ 170741 w 742241"/>
                <a:gd name="connsiteY0" fmla="*/ 4100 h 268477"/>
                <a:gd name="connsiteX1" fmla="*/ 735891 w 742241"/>
                <a:gd name="connsiteY1" fmla="*/ 45375 h 268477"/>
                <a:gd name="connsiteX2" fmla="*/ 742241 w 742241"/>
                <a:gd name="connsiteY2" fmla="*/ 268477 h 268477"/>
                <a:gd name="connsiteX3" fmla="*/ 5641 w 742241"/>
                <a:gd name="connsiteY3" fmla="*/ 243077 h 268477"/>
                <a:gd name="connsiteX4" fmla="*/ 170741 w 742241"/>
                <a:gd name="connsiteY4" fmla="*/ 4100 h 268477"/>
                <a:gd name="connsiteX0" fmla="*/ 166323 w 737823"/>
                <a:gd name="connsiteY0" fmla="*/ 3336 h 293113"/>
                <a:gd name="connsiteX1" fmla="*/ 731473 w 737823"/>
                <a:gd name="connsiteY1" fmla="*/ 44611 h 293113"/>
                <a:gd name="connsiteX2" fmla="*/ 737823 w 737823"/>
                <a:gd name="connsiteY2" fmla="*/ 267713 h 293113"/>
                <a:gd name="connsiteX3" fmla="*/ 10748 w 737823"/>
                <a:gd name="connsiteY3" fmla="*/ 293113 h 293113"/>
                <a:gd name="connsiteX4" fmla="*/ 166323 w 737823"/>
                <a:gd name="connsiteY4" fmla="*/ 3336 h 293113"/>
                <a:gd name="connsiteX0" fmla="*/ 214538 w 786038"/>
                <a:gd name="connsiteY0" fmla="*/ 3025 h 292802"/>
                <a:gd name="connsiteX1" fmla="*/ 779688 w 786038"/>
                <a:gd name="connsiteY1" fmla="*/ 44300 h 292802"/>
                <a:gd name="connsiteX2" fmla="*/ 786038 w 786038"/>
                <a:gd name="connsiteY2" fmla="*/ 267402 h 292802"/>
                <a:gd name="connsiteX3" fmla="*/ 58963 w 786038"/>
                <a:gd name="connsiteY3" fmla="*/ 292802 h 292802"/>
                <a:gd name="connsiteX4" fmla="*/ 214538 w 786038"/>
                <a:gd name="connsiteY4" fmla="*/ 3025 h 292802"/>
                <a:gd name="connsiteX0" fmla="*/ 214538 w 789213"/>
                <a:gd name="connsiteY0" fmla="*/ 3025 h 292802"/>
                <a:gd name="connsiteX1" fmla="*/ 779688 w 789213"/>
                <a:gd name="connsiteY1" fmla="*/ 44300 h 292802"/>
                <a:gd name="connsiteX2" fmla="*/ 789213 w 789213"/>
                <a:gd name="connsiteY2" fmla="*/ 286452 h 292802"/>
                <a:gd name="connsiteX3" fmla="*/ 58963 w 789213"/>
                <a:gd name="connsiteY3" fmla="*/ 292802 h 292802"/>
                <a:gd name="connsiteX4" fmla="*/ 214538 w 789213"/>
                <a:gd name="connsiteY4" fmla="*/ 3025 h 292802"/>
                <a:gd name="connsiteX0" fmla="*/ 214538 w 876032"/>
                <a:gd name="connsiteY0" fmla="*/ 3025 h 292802"/>
                <a:gd name="connsiteX1" fmla="*/ 779688 w 876032"/>
                <a:gd name="connsiteY1" fmla="*/ 44300 h 292802"/>
                <a:gd name="connsiteX2" fmla="*/ 789213 w 876032"/>
                <a:gd name="connsiteY2" fmla="*/ 286452 h 292802"/>
                <a:gd name="connsiteX3" fmla="*/ 58963 w 876032"/>
                <a:gd name="connsiteY3" fmla="*/ 292802 h 292802"/>
                <a:gd name="connsiteX4" fmla="*/ 214538 w 876032"/>
                <a:gd name="connsiteY4" fmla="*/ 3025 h 292802"/>
                <a:gd name="connsiteX0" fmla="*/ 214538 w 929794"/>
                <a:gd name="connsiteY0" fmla="*/ 3025 h 292802"/>
                <a:gd name="connsiteX1" fmla="*/ 779688 w 929794"/>
                <a:gd name="connsiteY1" fmla="*/ 44300 h 292802"/>
                <a:gd name="connsiteX2" fmla="*/ 789213 w 929794"/>
                <a:gd name="connsiteY2" fmla="*/ 286452 h 292802"/>
                <a:gd name="connsiteX3" fmla="*/ 58963 w 929794"/>
                <a:gd name="connsiteY3" fmla="*/ 292802 h 292802"/>
                <a:gd name="connsiteX4" fmla="*/ 214538 w 929794"/>
                <a:gd name="connsiteY4" fmla="*/ 3025 h 292802"/>
                <a:gd name="connsiteX0" fmla="*/ 214538 w 939240"/>
                <a:gd name="connsiteY0" fmla="*/ 3025 h 292802"/>
                <a:gd name="connsiteX1" fmla="*/ 779688 w 939240"/>
                <a:gd name="connsiteY1" fmla="*/ 44300 h 292802"/>
                <a:gd name="connsiteX2" fmla="*/ 789213 w 939240"/>
                <a:gd name="connsiteY2" fmla="*/ 286452 h 292802"/>
                <a:gd name="connsiteX3" fmla="*/ 58963 w 939240"/>
                <a:gd name="connsiteY3" fmla="*/ 292802 h 292802"/>
                <a:gd name="connsiteX4" fmla="*/ 214538 w 939240"/>
                <a:gd name="connsiteY4" fmla="*/ 3025 h 292802"/>
                <a:gd name="connsiteX0" fmla="*/ 214538 w 964939"/>
                <a:gd name="connsiteY0" fmla="*/ 3025 h 292802"/>
                <a:gd name="connsiteX1" fmla="*/ 779688 w 964939"/>
                <a:gd name="connsiteY1" fmla="*/ 44300 h 292802"/>
                <a:gd name="connsiteX2" fmla="*/ 789213 w 964939"/>
                <a:gd name="connsiteY2" fmla="*/ 286452 h 292802"/>
                <a:gd name="connsiteX3" fmla="*/ 58963 w 964939"/>
                <a:gd name="connsiteY3" fmla="*/ 292802 h 292802"/>
                <a:gd name="connsiteX4" fmla="*/ 214538 w 964939"/>
                <a:gd name="connsiteY4" fmla="*/ 3025 h 292802"/>
                <a:gd name="connsiteX0" fmla="*/ 214538 w 938776"/>
                <a:gd name="connsiteY0" fmla="*/ 3025 h 292802"/>
                <a:gd name="connsiteX1" fmla="*/ 779688 w 938776"/>
                <a:gd name="connsiteY1" fmla="*/ 44300 h 292802"/>
                <a:gd name="connsiteX2" fmla="*/ 789213 w 938776"/>
                <a:gd name="connsiteY2" fmla="*/ 286452 h 292802"/>
                <a:gd name="connsiteX3" fmla="*/ 58963 w 938776"/>
                <a:gd name="connsiteY3" fmla="*/ 292802 h 292802"/>
                <a:gd name="connsiteX4" fmla="*/ 214538 w 938776"/>
                <a:gd name="connsiteY4" fmla="*/ 3025 h 292802"/>
                <a:gd name="connsiteX0" fmla="*/ 214538 w 886034"/>
                <a:gd name="connsiteY0" fmla="*/ 123193 h 412970"/>
                <a:gd name="connsiteX1" fmla="*/ 681263 w 886034"/>
                <a:gd name="connsiteY1" fmla="*/ 18418 h 412970"/>
                <a:gd name="connsiteX2" fmla="*/ 789213 w 886034"/>
                <a:gd name="connsiteY2" fmla="*/ 406620 h 412970"/>
                <a:gd name="connsiteX3" fmla="*/ 58963 w 886034"/>
                <a:gd name="connsiteY3" fmla="*/ 412970 h 412970"/>
                <a:gd name="connsiteX4" fmla="*/ 214538 w 886034"/>
                <a:gd name="connsiteY4" fmla="*/ 123193 h 412970"/>
                <a:gd name="connsiteX0" fmla="*/ 214538 w 984003"/>
                <a:gd name="connsiteY0" fmla="*/ 123470 h 413247"/>
                <a:gd name="connsiteX1" fmla="*/ 681263 w 984003"/>
                <a:gd name="connsiteY1" fmla="*/ 18695 h 413247"/>
                <a:gd name="connsiteX2" fmla="*/ 932088 w 984003"/>
                <a:gd name="connsiteY2" fmla="*/ 397372 h 413247"/>
                <a:gd name="connsiteX3" fmla="*/ 58963 w 984003"/>
                <a:gd name="connsiteY3" fmla="*/ 413247 h 413247"/>
                <a:gd name="connsiteX4" fmla="*/ 214538 w 984003"/>
                <a:gd name="connsiteY4" fmla="*/ 123470 h 413247"/>
                <a:gd name="connsiteX0" fmla="*/ 214538 w 1001421"/>
                <a:gd name="connsiteY0" fmla="*/ 121155 h 410932"/>
                <a:gd name="connsiteX1" fmla="*/ 681263 w 1001421"/>
                <a:gd name="connsiteY1" fmla="*/ 16380 h 410932"/>
                <a:gd name="connsiteX2" fmla="*/ 932088 w 1001421"/>
                <a:gd name="connsiteY2" fmla="*/ 395057 h 410932"/>
                <a:gd name="connsiteX3" fmla="*/ 58963 w 1001421"/>
                <a:gd name="connsiteY3" fmla="*/ 410932 h 410932"/>
                <a:gd name="connsiteX4" fmla="*/ 214538 w 1001421"/>
                <a:gd name="connsiteY4" fmla="*/ 121155 h 410932"/>
                <a:gd name="connsiteX0" fmla="*/ 214538 w 1001421"/>
                <a:gd name="connsiteY0" fmla="*/ 228963 h 518740"/>
                <a:gd name="connsiteX1" fmla="*/ 681263 w 1001421"/>
                <a:gd name="connsiteY1" fmla="*/ 124188 h 518740"/>
                <a:gd name="connsiteX2" fmla="*/ 932088 w 1001421"/>
                <a:gd name="connsiteY2" fmla="*/ 502865 h 518740"/>
                <a:gd name="connsiteX3" fmla="*/ 58963 w 1001421"/>
                <a:gd name="connsiteY3" fmla="*/ 518740 h 518740"/>
                <a:gd name="connsiteX4" fmla="*/ 214538 w 1001421"/>
                <a:gd name="connsiteY4" fmla="*/ 228963 h 518740"/>
                <a:gd name="connsiteX0" fmla="*/ 214538 w 1001421"/>
                <a:gd name="connsiteY0" fmla="*/ 251187 h 540964"/>
                <a:gd name="connsiteX1" fmla="*/ 681263 w 1001421"/>
                <a:gd name="connsiteY1" fmla="*/ 146412 h 540964"/>
                <a:gd name="connsiteX2" fmla="*/ 932088 w 1001421"/>
                <a:gd name="connsiteY2" fmla="*/ 525089 h 540964"/>
                <a:gd name="connsiteX3" fmla="*/ 58963 w 1001421"/>
                <a:gd name="connsiteY3" fmla="*/ 540964 h 540964"/>
                <a:gd name="connsiteX4" fmla="*/ 214538 w 1001421"/>
                <a:gd name="connsiteY4" fmla="*/ 251187 h 540964"/>
                <a:gd name="connsiteX0" fmla="*/ 203525 w 1009458"/>
                <a:gd name="connsiteY0" fmla="*/ 251187 h 540964"/>
                <a:gd name="connsiteX1" fmla="*/ 689300 w 1009458"/>
                <a:gd name="connsiteY1" fmla="*/ 146412 h 540964"/>
                <a:gd name="connsiteX2" fmla="*/ 940125 w 1009458"/>
                <a:gd name="connsiteY2" fmla="*/ 525089 h 540964"/>
                <a:gd name="connsiteX3" fmla="*/ 67000 w 1009458"/>
                <a:gd name="connsiteY3" fmla="*/ 540964 h 540964"/>
                <a:gd name="connsiteX4" fmla="*/ 203525 w 1009458"/>
                <a:gd name="connsiteY4" fmla="*/ 251187 h 540964"/>
                <a:gd name="connsiteX0" fmla="*/ 185246 w 991179"/>
                <a:gd name="connsiteY0" fmla="*/ 251187 h 540964"/>
                <a:gd name="connsiteX1" fmla="*/ 671021 w 991179"/>
                <a:gd name="connsiteY1" fmla="*/ 146412 h 540964"/>
                <a:gd name="connsiteX2" fmla="*/ 921846 w 991179"/>
                <a:gd name="connsiteY2" fmla="*/ 525089 h 540964"/>
                <a:gd name="connsiteX3" fmla="*/ 48721 w 991179"/>
                <a:gd name="connsiteY3" fmla="*/ 540964 h 540964"/>
                <a:gd name="connsiteX4" fmla="*/ 185246 w 991179"/>
                <a:gd name="connsiteY4" fmla="*/ 251187 h 540964"/>
                <a:gd name="connsiteX0" fmla="*/ 185246 w 991179"/>
                <a:gd name="connsiteY0" fmla="*/ 251187 h 581029"/>
                <a:gd name="connsiteX1" fmla="*/ 671021 w 991179"/>
                <a:gd name="connsiteY1" fmla="*/ 146412 h 581029"/>
                <a:gd name="connsiteX2" fmla="*/ 921846 w 991179"/>
                <a:gd name="connsiteY2" fmla="*/ 525089 h 581029"/>
                <a:gd name="connsiteX3" fmla="*/ 48721 w 991179"/>
                <a:gd name="connsiteY3" fmla="*/ 540964 h 581029"/>
                <a:gd name="connsiteX4" fmla="*/ 185246 w 991179"/>
                <a:gd name="connsiteY4" fmla="*/ 251187 h 581029"/>
                <a:gd name="connsiteX0" fmla="*/ 185246 w 991179"/>
                <a:gd name="connsiteY0" fmla="*/ 251187 h 585800"/>
                <a:gd name="connsiteX1" fmla="*/ 671021 w 991179"/>
                <a:gd name="connsiteY1" fmla="*/ 146412 h 585800"/>
                <a:gd name="connsiteX2" fmla="*/ 921846 w 991179"/>
                <a:gd name="connsiteY2" fmla="*/ 525089 h 585800"/>
                <a:gd name="connsiteX3" fmla="*/ 48721 w 991179"/>
                <a:gd name="connsiteY3" fmla="*/ 540964 h 585800"/>
                <a:gd name="connsiteX4" fmla="*/ 185246 w 991179"/>
                <a:gd name="connsiteY4" fmla="*/ 251187 h 585800"/>
                <a:gd name="connsiteX0" fmla="*/ 185246 w 974906"/>
                <a:gd name="connsiteY0" fmla="*/ 251187 h 585800"/>
                <a:gd name="connsiteX1" fmla="*/ 671021 w 974906"/>
                <a:gd name="connsiteY1" fmla="*/ 146412 h 585800"/>
                <a:gd name="connsiteX2" fmla="*/ 921846 w 974906"/>
                <a:gd name="connsiteY2" fmla="*/ 525089 h 585800"/>
                <a:gd name="connsiteX3" fmla="*/ 48721 w 974906"/>
                <a:gd name="connsiteY3" fmla="*/ 540964 h 585800"/>
                <a:gd name="connsiteX4" fmla="*/ 185246 w 974906"/>
                <a:gd name="connsiteY4" fmla="*/ 251187 h 585800"/>
                <a:gd name="connsiteX0" fmla="*/ 185246 w 1002893"/>
                <a:gd name="connsiteY0" fmla="*/ 251187 h 585800"/>
                <a:gd name="connsiteX1" fmla="*/ 671021 w 1002893"/>
                <a:gd name="connsiteY1" fmla="*/ 146412 h 585800"/>
                <a:gd name="connsiteX2" fmla="*/ 921846 w 1002893"/>
                <a:gd name="connsiteY2" fmla="*/ 525089 h 585800"/>
                <a:gd name="connsiteX3" fmla="*/ 48721 w 1002893"/>
                <a:gd name="connsiteY3" fmla="*/ 540964 h 585800"/>
                <a:gd name="connsiteX4" fmla="*/ 185246 w 1002893"/>
                <a:gd name="connsiteY4" fmla="*/ 251187 h 585800"/>
                <a:gd name="connsiteX0" fmla="*/ 185246 w 996535"/>
                <a:gd name="connsiteY0" fmla="*/ 251187 h 585800"/>
                <a:gd name="connsiteX1" fmla="*/ 671021 w 996535"/>
                <a:gd name="connsiteY1" fmla="*/ 146412 h 585800"/>
                <a:gd name="connsiteX2" fmla="*/ 921846 w 996535"/>
                <a:gd name="connsiteY2" fmla="*/ 525089 h 585800"/>
                <a:gd name="connsiteX3" fmla="*/ 48721 w 996535"/>
                <a:gd name="connsiteY3" fmla="*/ 540964 h 585800"/>
                <a:gd name="connsiteX4" fmla="*/ 185246 w 996535"/>
                <a:gd name="connsiteY4" fmla="*/ 251187 h 585800"/>
                <a:gd name="connsiteX0" fmla="*/ 179234 w 990523"/>
                <a:gd name="connsiteY0" fmla="*/ 251187 h 581250"/>
                <a:gd name="connsiteX1" fmla="*/ 665009 w 990523"/>
                <a:gd name="connsiteY1" fmla="*/ 146412 h 581250"/>
                <a:gd name="connsiteX2" fmla="*/ 915834 w 990523"/>
                <a:gd name="connsiteY2" fmla="*/ 525089 h 581250"/>
                <a:gd name="connsiteX3" fmla="*/ 52234 w 990523"/>
                <a:gd name="connsiteY3" fmla="*/ 534614 h 581250"/>
                <a:gd name="connsiteX4" fmla="*/ 179234 w 990523"/>
                <a:gd name="connsiteY4" fmla="*/ 251187 h 581250"/>
                <a:gd name="connsiteX0" fmla="*/ 188706 w 999995"/>
                <a:gd name="connsiteY0" fmla="*/ 251187 h 581250"/>
                <a:gd name="connsiteX1" fmla="*/ 674481 w 999995"/>
                <a:gd name="connsiteY1" fmla="*/ 146412 h 581250"/>
                <a:gd name="connsiteX2" fmla="*/ 925306 w 999995"/>
                <a:gd name="connsiteY2" fmla="*/ 525089 h 581250"/>
                <a:gd name="connsiteX3" fmla="*/ 61706 w 999995"/>
                <a:gd name="connsiteY3" fmla="*/ 534614 h 581250"/>
                <a:gd name="connsiteX4" fmla="*/ 188706 w 999995"/>
                <a:gd name="connsiteY4" fmla="*/ 251187 h 581250"/>
                <a:gd name="connsiteX0" fmla="*/ 188706 w 999995"/>
                <a:gd name="connsiteY0" fmla="*/ 251187 h 567228"/>
                <a:gd name="connsiteX1" fmla="*/ 674481 w 999995"/>
                <a:gd name="connsiteY1" fmla="*/ 146412 h 567228"/>
                <a:gd name="connsiteX2" fmla="*/ 925306 w 999995"/>
                <a:gd name="connsiteY2" fmla="*/ 525089 h 567228"/>
                <a:gd name="connsiteX3" fmla="*/ 61706 w 999995"/>
                <a:gd name="connsiteY3" fmla="*/ 534614 h 567228"/>
                <a:gd name="connsiteX4" fmla="*/ 188706 w 999995"/>
                <a:gd name="connsiteY4" fmla="*/ 251187 h 5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995" h="567228">
                  <a:moveTo>
                    <a:pt x="188706" y="251187"/>
                  </a:moveTo>
                  <a:cubicBezTo>
                    <a:pt x="131556" y="105137"/>
                    <a:pt x="464931" y="-171088"/>
                    <a:pt x="674481" y="146412"/>
                  </a:cubicBezTo>
                  <a:cubicBezTo>
                    <a:pt x="925306" y="-20521"/>
                    <a:pt x="1109456" y="507872"/>
                    <a:pt x="925306" y="525089"/>
                  </a:cubicBezTo>
                  <a:cubicBezTo>
                    <a:pt x="631089" y="552606"/>
                    <a:pt x="562298" y="599172"/>
                    <a:pt x="61706" y="534614"/>
                  </a:cubicBezTo>
                  <a:cubicBezTo>
                    <a:pt x="-29311" y="499405"/>
                    <a:pt x="-44127" y="232421"/>
                    <a:pt x="188706" y="251187"/>
                  </a:cubicBezTo>
                  <a:close/>
                </a:path>
              </a:pathLst>
            </a:custGeom>
            <a:grpFill/>
            <a:ln w="762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59F3A89-FB9D-71E0-EED4-C520A19336AB}"/>
                </a:ext>
              </a:extLst>
            </p:cNvPr>
            <p:cNvGrpSpPr/>
            <p:nvPr/>
          </p:nvGrpSpPr>
          <p:grpSpPr>
            <a:xfrm>
              <a:off x="3340200" y="246524"/>
              <a:ext cx="1650679" cy="1628760"/>
              <a:chOff x="3340200" y="246524"/>
              <a:chExt cx="1650679" cy="1628760"/>
            </a:xfrm>
            <a:grpFill/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F16782A-3D3F-3E82-0A2C-B5BEF3E3B19A}"/>
                  </a:ext>
                </a:extLst>
              </p:cNvPr>
              <p:cNvSpPr/>
              <p:nvPr/>
            </p:nvSpPr>
            <p:spPr>
              <a:xfrm>
                <a:off x="3665542" y="561949"/>
                <a:ext cx="999994" cy="999994"/>
              </a:xfrm>
              <a:prstGeom prst="ellipse">
                <a:avLst/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FC8F723A-5C32-14C3-74BF-EC0448A1704E}"/>
                  </a:ext>
                </a:extLst>
              </p:cNvPr>
              <p:cNvSpPr/>
              <p:nvPr/>
            </p:nvSpPr>
            <p:spPr>
              <a:xfrm>
                <a:off x="3340200" y="992981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3BB013CE-DA13-8DD9-02B5-B801128A55A3}"/>
                  </a:ext>
                </a:extLst>
              </p:cNvPr>
              <p:cNvSpPr/>
              <p:nvPr/>
            </p:nvSpPr>
            <p:spPr>
              <a:xfrm rot="18864637">
                <a:off x="3540372" y="1479560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595E6F1A-9728-F2B6-F276-E8419E24E46D}"/>
                  </a:ext>
                </a:extLst>
              </p:cNvPr>
              <p:cNvSpPr/>
              <p:nvPr/>
            </p:nvSpPr>
            <p:spPr>
              <a:xfrm rot="16200000">
                <a:off x="4040370" y="1708835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90D92AEF-9756-B6B2-7363-365190A9F9A5}"/>
                  </a:ext>
                </a:extLst>
              </p:cNvPr>
              <p:cNvSpPr/>
              <p:nvPr/>
            </p:nvSpPr>
            <p:spPr>
              <a:xfrm rot="13688724">
                <a:off x="4580450" y="1477975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0B99B09A-3C9A-B294-7149-66EDA073029D}"/>
                  </a:ext>
                </a:extLst>
              </p:cNvPr>
              <p:cNvSpPr/>
              <p:nvPr/>
            </p:nvSpPr>
            <p:spPr>
              <a:xfrm rot="10800000">
                <a:off x="4768729" y="992981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610629BE-0747-5B64-298B-3EC0FBD0BB99}"/>
                  </a:ext>
                </a:extLst>
              </p:cNvPr>
              <p:cNvSpPr/>
              <p:nvPr/>
            </p:nvSpPr>
            <p:spPr>
              <a:xfrm rot="8272459">
                <a:off x="4580450" y="516568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A9170848-26FF-CBA9-D321-9DFEA3348697}"/>
                  </a:ext>
                </a:extLst>
              </p:cNvPr>
              <p:cNvSpPr/>
              <p:nvPr/>
            </p:nvSpPr>
            <p:spPr>
              <a:xfrm rot="5572904">
                <a:off x="4045884" y="302225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DBCD8DD0-F3BC-7887-2D0D-FDCE0FE942F2}"/>
                  </a:ext>
                </a:extLst>
              </p:cNvPr>
              <p:cNvSpPr/>
              <p:nvPr/>
            </p:nvSpPr>
            <p:spPr>
              <a:xfrm rot="3067135">
                <a:off x="3544830" y="530586"/>
                <a:ext cx="222150" cy="110747"/>
              </a:xfrm>
              <a:prstGeom prst="roundRect">
                <a:avLst>
                  <a:gd name="adj" fmla="val 50000"/>
                </a:avLst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9" name="Rectangle 22">
              <a:extLst>
                <a:ext uri="{FF2B5EF4-FFF2-40B4-BE49-F238E27FC236}">
                  <a16:creationId xmlns:a16="http://schemas.microsoft.com/office/drawing/2014/main" id="{38DAD447-943A-BEA7-D721-99AA8FA1F50E}"/>
                </a:ext>
              </a:extLst>
            </p:cNvPr>
            <p:cNvSpPr/>
            <p:nvPr/>
          </p:nvSpPr>
          <p:spPr>
            <a:xfrm>
              <a:off x="6249247" y="1564134"/>
              <a:ext cx="762213" cy="2449157"/>
            </a:xfrm>
            <a:custGeom>
              <a:avLst/>
              <a:gdLst>
                <a:gd name="connsiteX0" fmla="*/ 0 w 350013"/>
                <a:gd name="connsiteY0" fmla="*/ 0 h 2188807"/>
                <a:gd name="connsiteX1" fmla="*/ 350013 w 350013"/>
                <a:gd name="connsiteY1" fmla="*/ 0 h 2188807"/>
                <a:gd name="connsiteX2" fmla="*/ 350013 w 350013"/>
                <a:gd name="connsiteY2" fmla="*/ 2188807 h 2188807"/>
                <a:gd name="connsiteX3" fmla="*/ 0 w 350013"/>
                <a:gd name="connsiteY3" fmla="*/ 2188807 h 2188807"/>
                <a:gd name="connsiteX4" fmla="*/ 0 w 350013"/>
                <a:gd name="connsiteY4" fmla="*/ 0 h 2188807"/>
                <a:gd name="connsiteX0" fmla="*/ 107950 w 457963"/>
                <a:gd name="connsiteY0" fmla="*/ 0 h 2188807"/>
                <a:gd name="connsiteX1" fmla="*/ 457963 w 457963"/>
                <a:gd name="connsiteY1" fmla="*/ 0 h 2188807"/>
                <a:gd name="connsiteX2" fmla="*/ 457963 w 457963"/>
                <a:gd name="connsiteY2" fmla="*/ 2188807 h 2188807"/>
                <a:gd name="connsiteX3" fmla="*/ 0 w 457963"/>
                <a:gd name="connsiteY3" fmla="*/ 2118957 h 2188807"/>
                <a:gd name="connsiteX4" fmla="*/ 107950 w 457963"/>
                <a:gd name="connsiteY4" fmla="*/ 0 h 2188807"/>
                <a:gd name="connsiteX0" fmla="*/ 107950 w 565913"/>
                <a:gd name="connsiteY0" fmla="*/ 0 h 2138007"/>
                <a:gd name="connsiteX1" fmla="*/ 457963 w 565913"/>
                <a:gd name="connsiteY1" fmla="*/ 0 h 2138007"/>
                <a:gd name="connsiteX2" fmla="*/ 565913 w 565913"/>
                <a:gd name="connsiteY2" fmla="*/ 2138007 h 2138007"/>
                <a:gd name="connsiteX3" fmla="*/ 0 w 565913"/>
                <a:gd name="connsiteY3" fmla="*/ 2118957 h 2138007"/>
                <a:gd name="connsiteX4" fmla="*/ 107950 w 565913"/>
                <a:gd name="connsiteY4" fmla="*/ 0 h 2138007"/>
                <a:gd name="connsiteX0" fmla="*/ 107950 w 565913"/>
                <a:gd name="connsiteY0" fmla="*/ 254000 h 2392007"/>
                <a:gd name="connsiteX1" fmla="*/ 299213 w 565913"/>
                <a:gd name="connsiteY1" fmla="*/ 0 h 2392007"/>
                <a:gd name="connsiteX2" fmla="*/ 565913 w 565913"/>
                <a:gd name="connsiteY2" fmla="*/ 2392007 h 2392007"/>
                <a:gd name="connsiteX3" fmla="*/ 0 w 565913"/>
                <a:gd name="connsiteY3" fmla="*/ 2372957 h 2392007"/>
                <a:gd name="connsiteX4" fmla="*/ 107950 w 565913"/>
                <a:gd name="connsiteY4" fmla="*/ 254000 h 2392007"/>
                <a:gd name="connsiteX0" fmla="*/ 0 w 572263"/>
                <a:gd name="connsiteY0" fmla="*/ 0 h 2493607"/>
                <a:gd name="connsiteX1" fmla="*/ 305563 w 572263"/>
                <a:gd name="connsiteY1" fmla="*/ 101600 h 2493607"/>
                <a:gd name="connsiteX2" fmla="*/ 572263 w 572263"/>
                <a:gd name="connsiteY2" fmla="*/ 2493607 h 2493607"/>
                <a:gd name="connsiteX3" fmla="*/ 6350 w 572263"/>
                <a:gd name="connsiteY3" fmla="*/ 2474557 h 2493607"/>
                <a:gd name="connsiteX4" fmla="*/ 0 w 572263"/>
                <a:gd name="connsiteY4" fmla="*/ 0 h 249360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76200 w 642113"/>
                <a:gd name="connsiteY3" fmla="*/ 2430107 h 2449157"/>
                <a:gd name="connsiteX4" fmla="*/ 0 w 642113"/>
                <a:gd name="connsiteY4" fmla="*/ 0 h 244915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12700 w 642113"/>
                <a:gd name="connsiteY3" fmla="*/ 2392007 h 2449157"/>
                <a:gd name="connsiteX4" fmla="*/ 0 w 642113"/>
                <a:gd name="connsiteY4" fmla="*/ 0 h 2449157"/>
                <a:gd name="connsiteX0" fmla="*/ 0 w 642113"/>
                <a:gd name="connsiteY0" fmla="*/ 0 h 2449157"/>
                <a:gd name="connsiteX1" fmla="*/ 375413 w 642113"/>
                <a:gd name="connsiteY1" fmla="*/ 57150 h 2449157"/>
                <a:gd name="connsiteX2" fmla="*/ 642113 w 642113"/>
                <a:gd name="connsiteY2" fmla="*/ 2449157 h 2449157"/>
                <a:gd name="connsiteX3" fmla="*/ 12700 w 642113"/>
                <a:gd name="connsiteY3" fmla="*/ 2392007 h 2449157"/>
                <a:gd name="connsiteX4" fmla="*/ 0 w 642113"/>
                <a:gd name="connsiteY4" fmla="*/ 0 h 2449157"/>
                <a:gd name="connsiteX0" fmla="*/ 8354 w 650467"/>
                <a:gd name="connsiteY0" fmla="*/ 0 h 2449157"/>
                <a:gd name="connsiteX1" fmla="*/ 383767 w 650467"/>
                <a:gd name="connsiteY1" fmla="*/ 57150 h 2449157"/>
                <a:gd name="connsiteX2" fmla="*/ 650467 w 650467"/>
                <a:gd name="connsiteY2" fmla="*/ 2449157 h 2449157"/>
                <a:gd name="connsiteX3" fmla="*/ 21054 w 650467"/>
                <a:gd name="connsiteY3" fmla="*/ 2392007 h 2449157"/>
                <a:gd name="connsiteX4" fmla="*/ 8354 w 650467"/>
                <a:gd name="connsiteY4" fmla="*/ 0 h 2449157"/>
                <a:gd name="connsiteX0" fmla="*/ 7161 w 649274"/>
                <a:gd name="connsiteY0" fmla="*/ 0 h 2449157"/>
                <a:gd name="connsiteX1" fmla="*/ 382574 w 649274"/>
                <a:gd name="connsiteY1" fmla="*/ 57150 h 2449157"/>
                <a:gd name="connsiteX2" fmla="*/ 649274 w 649274"/>
                <a:gd name="connsiteY2" fmla="*/ 2449157 h 2449157"/>
                <a:gd name="connsiteX3" fmla="*/ 19861 w 649274"/>
                <a:gd name="connsiteY3" fmla="*/ 2392007 h 2449157"/>
                <a:gd name="connsiteX4" fmla="*/ 7161 w 649274"/>
                <a:gd name="connsiteY4" fmla="*/ 0 h 2449157"/>
                <a:gd name="connsiteX0" fmla="*/ 7161 w 783517"/>
                <a:gd name="connsiteY0" fmla="*/ 0 h 2449157"/>
                <a:gd name="connsiteX1" fmla="*/ 382574 w 783517"/>
                <a:gd name="connsiteY1" fmla="*/ 57150 h 2449157"/>
                <a:gd name="connsiteX2" fmla="*/ 649274 w 783517"/>
                <a:gd name="connsiteY2" fmla="*/ 2449157 h 2449157"/>
                <a:gd name="connsiteX3" fmla="*/ 19861 w 783517"/>
                <a:gd name="connsiteY3" fmla="*/ 2392007 h 2449157"/>
                <a:gd name="connsiteX4" fmla="*/ 7161 w 783517"/>
                <a:gd name="connsiteY4" fmla="*/ 0 h 2449157"/>
                <a:gd name="connsiteX0" fmla="*/ 7161 w 762213"/>
                <a:gd name="connsiteY0" fmla="*/ 0 h 2449157"/>
                <a:gd name="connsiteX1" fmla="*/ 382574 w 762213"/>
                <a:gd name="connsiteY1" fmla="*/ 57150 h 2449157"/>
                <a:gd name="connsiteX2" fmla="*/ 623874 w 762213"/>
                <a:gd name="connsiteY2" fmla="*/ 2449157 h 2449157"/>
                <a:gd name="connsiteX3" fmla="*/ 19861 w 762213"/>
                <a:gd name="connsiteY3" fmla="*/ 2392007 h 2449157"/>
                <a:gd name="connsiteX4" fmla="*/ 7161 w 762213"/>
                <a:gd name="connsiteY4" fmla="*/ 0 h 244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213" h="2449157">
                  <a:moveTo>
                    <a:pt x="7161" y="0"/>
                  </a:moveTo>
                  <a:lnTo>
                    <a:pt x="382574" y="57150"/>
                  </a:lnTo>
                  <a:cubicBezTo>
                    <a:pt x="471474" y="854486"/>
                    <a:pt x="1011224" y="1620071"/>
                    <a:pt x="623874" y="2449157"/>
                  </a:cubicBezTo>
                  <a:lnTo>
                    <a:pt x="19861" y="2392007"/>
                  </a:lnTo>
                  <a:cubicBezTo>
                    <a:pt x="468594" y="1611605"/>
                    <a:pt x="-66922" y="653402"/>
                    <a:pt x="7161" y="0"/>
                  </a:cubicBezTo>
                  <a:close/>
                </a:path>
              </a:pathLst>
            </a:custGeom>
            <a:grpFill/>
            <a:ln w="762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941997C-5A47-1C03-2618-33364E0FFE7B}"/>
                </a:ext>
              </a:extLst>
            </p:cNvPr>
            <p:cNvGrpSpPr/>
            <p:nvPr/>
          </p:nvGrpSpPr>
          <p:grpSpPr>
            <a:xfrm>
              <a:off x="5170310" y="427539"/>
              <a:ext cx="2752441" cy="1841074"/>
              <a:chOff x="5158273" y="441829"/>
              <a:chExt cx="2752441" cy="1841074"/>
            </a:xfrm>
            <a:grpFill/>
          </p:grpSpPr>
          <p:sp>
            <p:nvSpPr>
              <p:cNvPr id="102" name="Rectangle 23">
                <a:extLst>
                  <a:ext uri="{FF2B5EF4-FFF2-40B4-BE49-F238E27FC236}">
                    <a16:creationId xmlns:a16="http://schemas.microsoft.com/office/drawing/2014/main" id="{074C02ED-590A-12C9-FF49-EC30AEEDDE99}"/>
                  </a:ext>
                </a:extLst>
              </p:cNvPr>
              <p:cNvSpPr/>
              <p:nvPr/>
            </p:nvSpPr>
            <p:spPr>
              <a:xfrm rot="14769246">
                <a:off x="6052338" y="608112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23">
                <a:extLst>
                  <a:ext uri="{FF2B5EF4-FFF2-40B4-BE49-F238E27FC236}">
                    <a16:creationId xmlns:a16="http://schemas.microsoft.com/office/drawing/2014/main" id="{0E7A84F9-8BA9-52A3-727C-14576FA2DD32}"/>
                  </a:ext>
                </a:extLst>
              </p:cNvPr>
              <p:cNvSpPr/>
              <p:nvPr/>
            </p:nvSpPr>
            <p:spPr>
              <a:xfrm>
                <a:off x="6697664" y="1270809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Rectangle 23">
                <a:extLst>
                  <a:ext uri="{FF2B5EF4-FFF2-40B4-BE49-F238E27FC236}">
                    <a16:creationId xmlns:a16="http://schemas.microsoft.com/office/drawing/2014/main" id="{5A01AE00-E5AD-6DA3-62DA-2557F9C1989A}"/>
                  </a:ext>
                </a:extLst>
              </p:cNvPr>
              <p:cNvSpPr/>
              <p:nvPr/>
            </p:nvSpPr>
            <p:spPr>
              <a:xfrm rot="18507745">
                <a:off x="6712588" y="618100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Rectangle 23">
                <a:extLst>
                  <a:ext uri="{FF2B5EF4-FFF2-40B4-BE49-F238E27FC236}">
                    <a16:creationId xmlns:a16="http://schemas.microsoft.com/office/drawing/2014/main" id="{5DDB5299-0B4A-2D62-7041-7CFEF2628A7F}"/>
                  </a:ext>
                </a:extLst>
              </p:cNvPr>
              <p:cNvSpPr/>
              <p:nvPr/>
            </p:nvSpPr>
            <p:spPr>
              <a:xfrm rot="3761459" flipH="1">
                <a:off x="5309479" y="542307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Rectangle 23">
                <a:extLst>
                  <a:ext uri="{FF2B5EF4-FFF2-40B4-BE49-F238E27FC236}">
                    <a16:creationId xmlns:a16="http://schemas.microsoft.com/office/drawing/2014/main" id="{D282751B-CE0B-6EE4-9E51-EBD5E7EA311A}"/>
                  </a:ext>
                </a:extLst>
              </p:cNvPr>
              <p:cNvSpPr/>
              <p:nvPr/>
            </p:nvSpPr>
            <p:spPr>
              <a:xfrm rot="482893" flipH="1">
                <a:off x="5158273" y="1140632"/>
                <a:ext cx="1213050" cy="1012094"/>
              </a:xfrm>
              <a:custGeom>
                <a:avLst/>
                <a:gdLst>
                  <a:gd name="connsiteX0" fmla="*/ 0 w 356660"/>
                  <a:gd name="connsiteY0" fmla="*/ 0 h 70297"/>
                  <a:gd name="connsiteX1" fmla="*/ 356660 w 356660"/>
                  <a:gd name="connsiteY1" fmla="*/ 0 h 70297"/>
                  <a:gd name="connsiteX2" fmla="*/ 356660 w 356660"/>
                  <a:gd name="connsiteY2" fmla="*/ 70297 h 70297"/>
                  <a:gd name="connsiteX3" fmla="*/ 0 w 356660"/>
                  <a:gd name="connsiteY3" fmla="*/ 70297 h 70297"/>
                  <a:gd name="connsiteX4" fmla="*/ 0 w 356660"/>
                  <a:gd name="connsiteY4" fmla="*/ 0 h 70297"/>
                  <a:gd name="connsiteX0" fmla="*/ 0 w 1220260"/>
                  <a:gd name="connsiteY0" fmla="*/ 0 h 844997"/>
                  <a:gd name="connsiteX1" fmla="*/ 356660 w 1220260"/>
                  <a:gd name="connsiteY1" fmla="*/ 0 h 844997"/>
                  <a:gd name="connsiteX2" fmla="*/ 1220260 w 1220260"/>
                  <a:gd name="connsiteY2" fmla="*/ 844997 h 844997"/>
                  <a:gd name="connsiteX3" fmla="*/ 0 w 1220260"/>
                  <a:gd name="connsiteY3" fmla="*/ 70297 h 844997"/>
                  <a:gd name="connsiteX4" fmla="*/ 0 w 1220260"/>
                  <a:gd name="connsiteY4" fmla="*/ 0 h 8449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0 w 1220260"/>
                  <a:gd name="connsiteY3" fmla="*/ 159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62000 w 1220260"/>
                  <a:gd name="connsiteY3" fmla="*/ 667197 h 933897"/>
                  <a:gd name="connsiteX4" fmla="*/ 0 w 1220260"/>
                  <a:gd name="connsiteY4" fmla="*/ 88900 h 933897"/>
                  <a:gd name="connsiteX0" fmla="*/ 0 w 1220260"/>
                  <a:gd name="connsiteY0" fmla="*/ 88900 h 933897"/>
                  <a:gd name="connsiteX1" fmla="*/ 128060 w 1220260"/>
                  <a:gd name="connsiteY1" fmla="*/ 0 h 933897"/>
                  <a:gd name="connsiteX2" fmla="*/ 1220260 w 1220260"/>
                  <a:gd name="connsiteY2" fmla="*/ 933897 h 933897"/>
                  <a:gd name="connsiteX3" fmla="*/ 757238 w 1220260"/>
                  <a:gd name="connsiteY3" fmla="*/ 743397 h 933897"/>
                  <a:gd name="connsiteX4" fmla="*/ 0 w 1220260"/>
                  <a:gd name="connsiteY4" fmla="*/ 88900 h 933897"/>
                  <a:gd name="connsiteX0" fmla="*/ 0 w 1201210"/>
                  <a:gd name="connsiteY0" fmla="*/ 88900 h 943422"/>
                  <a:gd name="connsiteX1" fmla="*/ 128060 w 1201210"/>
                  <a:gd name="connsiteY1" fmla="*/ 0 h 943422"/>
                  <a:gd name="connsiteX2" fmla="*/ 1201210 w 1201210"/>
                  <a:gd name="connsiteY2" fmla="*/ 943422 h 943422"/>
                  <a:gd name="connsiteX3" fmla="*/ 757238 w 1201210"/>
                  <a:gd name="connsiteY3" fmla="*/ 743397 h 943422"/>
                  <a:gd name="connsiteX4" fmla="*/ 0 w 1201210"/>
                  <a:gd name="connsiteY4" fmla="*/ 88900 h 943422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0 w 1182160"/>
                  <a:gd name="connsiteY4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0 w 1182160"/>
                  <a:gd name="connsiteY5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0 w 1182160"/>
                  <a:gd name="connsiteY6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182160"/>
                  <a:gd name="connsiteY0" fmla="*/ 88900 h 957710"/>
                  <a:gd name="connsiteX1" fmla="*/ 128060 w 1182160"/>
                  <a:gd name="connsiteY1" fmla="*/ 0 h 957710"/>
                  <a:gd name="connsiteX2" fmla="*/ 1182160 w 1182160"/>
                  <a:gd name="connsiteY2" fmla="*/ 957710 h 957710"/>
                  <a:gd name="connsiteX3" fmla="*/ 757238 w 1182160"/>
                  <a:gd name="connsiteY3" fmla="*/ 743397 h 957710"/>
                  <a:gd name="connsiteX4" fmla="*/ 717550 w 1182160"/>
                  <a:gd name="connsiteY4" fmla="*/ 632620 h 957710"/>
                  <a:gd name="connsiteX5" fmla="*/ 555625 w 1182160"/>
                  <a:gd name="connsiteY5" fmla="*/ 665957 h 957710"/>
                  <a:gd name="connsiteX6" fmla="*/ 493713 w 1182160"/>
                  <a:gd name="connsiteY6" fmla="*/ 575470 h 957710"/>
                  <a:gd name="connsiteX7" fmla="*/ 0 w 1182160"/>
                  <a:gd name="connsiteY7" fmla="*/ 889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239310"/>
                  <a:gd name="connsiteY0" fmla="*/ 165100 h 957710"/>
                  <a:gd name="connsiteX1" fmla="*/ 185210 w 1239310"/>
                  <a:gd name="connsiteY1" fmla="*/ 0 h 957710"/>
                  <a:gd name="connsiteX2" fmla="*/ 1239310 w 1239310"/>
                  <a:gd name="connsiteY2" fmla="*/ 957710 h 957710"/>
                  <a:gd name="connsiteX3" fmla="*/ 814388 w 1239310"/>
                  <a:gd name="connsiteY3" fmla="*/ 743397 h 957710"/>
                  <a:gd name="connsiteX4" fmla="*/ 774700 w 1239310"/>
                  <a:gd name="connsiteY4" fmla="*/ 632620 h 957710"/>
                  <a:gd name="connsiteX5" fmla="*/ 612775 w 1239310"/>
                  <a:gd name="connsiteY5" fmla="*/ 665957 h 957710"/>
                  <a:gd name="connsiteX6" fmla="*/ 550863 w 1239310"/>
                  <a:gd name="connsiteY6" fmla="*/ 575470 h 957710"/>
                  <a:gd name="connsiteX7" fmla="*/ 0 w 1239310"/>
                  <a:gd name="connsiteY7" fmla="*/ 165100 h 957710"/>
                  <a:gd name="connsiteX0" fmla="*/ 0 w 1177397"/>
                  <a:gd name="connsiteY0" fmla="*/ 136525 h 957710"/>
                  <a:gd name="connsiteX1" fmla="*/ 123297 w 1177397"/>
                  <a:gd name="connsiteY1" fmla="*/ 0 h 957710"/>
                  <a:gd name="connsiteX2" fmla="*/ 1177397 w 1177397"/>
                  <a:gd name="connsiteY2" fmla="*/ 957710 h 957710"/>
                  <a:gd name="connsiteX3" fmla="*/ 752475 w 1177397"/>
                  <a:gd name="connsiteY3" fmla="*/ 743397 h 957710"/>
                  <a:gd name="connsiteX4" fmla="*/ 712787 w 1177397"/>
                  <a:gd name="connsiteY4" fmla="*/ 632620 h 957710"/>
                  <a:gd name="connsiteX5" fmla="*/ 550862 w 1177397"/>
                  <a:gd name="connsiteY5" fmla="*/ 665957 h 957710"/>
                  <a:gd name="connsiteX6" fmla="*/ 488950 w 1177397"/>
                  <a:gd name="connsiteY6" fmla="*/ 575470 h 957710"/>
                  <a:gd name="connsiteX7" fmla="*/ 0 w 1177397"/>
                  <a:gd name="connsiteY7" fmla="*/ 136525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22238 h 957710"/>
                  <a:gd name="connsiteX1" fmla="*/ 85197 w 1139297"/>
                  <a:gd name="connsiteY1" fmla="*/ 0 h 957710"/>
                  <a:gd name="connsiteX2" fmla="*/ 1139297 w 1139297"/>
                  <a:gd name="connsiteY2" fmla="*/ 957710 h 957710"/>
                  <a:gd name="connsiteX3" fmla="*/ 714375 w 1139297"/>
                  <a:gd name="connsiteY3" fmla="*/ 743397 h 957710"/>
                  <a:gd name="connsiteX4" fmla="*/ 674687 w 1139297"/>
                  <a:gd name="connsiteY4" fmla="*/ 632620 h 957710"/>
                  <a:gd name="connsiteX5" fmla="*/ 512762 w 1139297"/>
                  <a:gd name="connsiteY5" fmla="*/ 665957 h 957710"/>
                  <a:gd name="connsiteX6" fmla="*/ 450850 w 1139297"/>
                  <a:gd name="connsiteY6" fmla="*/ 575470 h 957710"/>
                  <a:gd name="connsiteX7" fmla="*/ 0 w 1139297"/>
                  <a:gd name="connsiteY7" fmla="*/ 122238 h 957710"/>
                  <a:gd name="connsiteX0" fmla="*/ 0 w 1139297"/>
                  <a:gd name="connsiteY0" fmla="*/ 160095 h 995567"/>
                  <a:gd name="connsiteX1" fmla="*/ 85197 w 1139297"/>
                  <a:gd name="connsiteY1" fmla="*/ 37857 h 995567"/>
                  <a:gd name="connsiteX2" fmla="*/ 1139297 w 1139297"/>
                  <a:gd name="connsiteY2" fmla="*/ 995567 h 995567"/>
                  <a:gd name="connsiteX3" fmla="*/ 714375 w 1139297"/>
                  <a:gd name="connsiteY3" fmla="*/ 781254 h 995567"/>
                  <a:gd name="connsiteX4" fmla="*/ 674687 w 1139297"/>
                  <a:gd name="connsiteY4" fmla="*/ 670477 h 995567"/>
                  <a:gd name="connsiteX5" fmla="*/ 512762 w 1139297"/>
                  <a:gd name="connsiteY5" fmla="*/ 703814 h 995567"/>
                  <a:gd name="connsiteX6" fmla="*/ 450850 w 1139297"/>
                  <a:gd name="connsiteY6" fmla="*/ 613327 h 995567"/>
                  <a:gd name="connsiteX7" fmla="*/ 0 w 1139297"/>
                  <a:gd name="connsiteY7" fmla="*/ 160095 h 995567"/>
                  <a:gd name="connsiteX0" fmla="*/ 0 w 1169469"/>
                  <a:gd name="connsiteY0" fmla="*/ 163483 h 998955"/>
                  <a:gd name="connsiteX1" fmla="*/ 85197 w 1169469"/>
                  <a:gd name="connsiteY1" fmla="*/ 41245 h 998955"/>
                  <a:gd name="connsiteX2" fmla="*/ 1139297 w 1169469"/>
                  <a:gd name="connsiteY2" fmla="*/ 998955 h 998955"/>
                  <a:gd name="connsiteX3" fmla="*/ 714375 w 1169469"/>
                  <a:gd name="connsiteY3" fmla="*/ 784642 h 998955"/>
                  <a:gd name="connsiteX4" fmla="*/ 674687 w 1169469"/>
                  <a:gd name="connsiteY4" fmla="*/ 673865 h 998955"/>
                  <a:gd name="connsiteX5" fmla="*/ 512762 w 1169469"/>
                  <a:gd name="connsiteY5" fmla="*/ 707202 h 998955"/>
                  <a:gd name="connsiteX6" fmla="*/ 450850 w 1169469"/>
                  <a:gd name="connsiteY6" fmla="*/ 616715 h 998955"/>
                  <a:gd name="connsiteX7" fmla="*/ 0 w 1169469"/>
                  <a:gd name="connsiteY7" fmla="*/ 163483 h 998955"/>
                  <a:gd name="connsiteX0" fmla="*/ 0 w 1215158"/>
                  <a:gd name="connsiteY0" fmla="*/ 163483 h 998955"/>
                  <a:gd name="connsiteX1" fmla="*/ 85197 w 1215158"/>
                  <a:gd name="connsiteY1" fmla="*/ 41245 h 998955"/>
                  <a:gd name="connsiteX2" fmla="*/ 1186922 w 1215158"/>
                  <a:gd name="connsiteY2" fmla="*/ 998955 h 998955"/>
                  <a:gd name="connsiteX3" fmla="*/ 714375 w 1215158"/>
                  <a:gd name="connsiteY3" fmla="*/ 784642 h 998955"/>
                  <a:gd name="connsiteX4" fmla="*/ 674687 w 1215158"/>
                  <a:gd name="connsiteY4" fmla="*/ 673865 h 998955"/>
                  <a:gd name="connsiteX5" fmla="*/ 512762 w 1215158"/>
                  <a:gd name="connsiteY5" fmla="*/ 707202 h 998955"/>
                  <a:gd name="connsiteX6" fmla="*/ 450850 w 1215158"/>
                  <a:gd name="connsiteY6" fmla="*/ 616715 h 998955"/>
                  <a:gd name="connsiteX7" fmla="*/ 0 w 1215158"/>
                  <a:gd name="connsiteY7" fmla="*/ 163483 h 998955"/>
                  <a:gd name="connsiteX0" fmla="*/ 0 w 1215158"/>
                  <a:gd name="connsiteY0" fmla="*/ 163483 h 999381"/>
                  <a:gd name="connsiteX1" fmla="*/ 85197 w 1215158"/>
                  <a:gd name="connsiteY1" fmla="*/ 41245 h 999381"/>
                  <a:gd name="connsiteX2" fmla="*/ 1186922 w 1215158"/>
                  <a:gd name="connsiteY2" fmla="*/ 998955 h 999381"/>
                  <a:gd name="connsiteX3" fmla="*/ 714375 w 1215158"/>
                  <a:gd name="connsiteY3" fmla="*/ 784642 h 999381"/>
                  <a:gd name="connsiteX4" fmla="*/ 674687 w 1215158"/>
                  <a:gd name="connsiteY4" fmla="*/ 673865 h 999381"/>
                  <a:gd name="connsiteX5" fmla="*/ 512762 w 1215158"/>
                  <a:gd name="connsiteY5" fmla="*/ 707202 h 999381"/>
                  <a:gd name="connsiteX6" fmla="*/ 450850 w 1215158"/>
                  <a:gd name="connsiteY6" fmla="*/ 616715 h 999381"/>
                  <a:gd name="connsiteX7" fmla="*/ 0 w 1215158"/>
                  <a:gd name="connsiteY7" fmla="*/ 163483 h 999381"/>
                  <a:gd name="connsiteX0" fmla="*/ 0 w 1213050"/>
                  <a:gd name="connsiteY0" fmla="*/ 176196 h 1012094"/>
                  <a:gd name="connsiteX1" fmla="*/ 85197 w 1213050"/>
                  <a:gd name="connsiteY1" fmla="*/ 53958 h 1012094"/>
                  <a:gd name="connsiteX2" fmla="*/ 1186922 w 1213050"/>
                  <a:gd name="connsiteY2" fmla="*/ 1011668 h 1012094"/>
                  <a:gd name="connsiteX3" fmla="*/ 714375 w 1213050"/>
                  <a:gd name="connsiteY3" fmla="*/ 797355 h 1012094"/>
                  <a:gd name="connsiteX4" fmla="*/ 674687 w 1213050"/>
                  <a:gd name="connsiteY4" fmla="*/ 686578 h 1012094"/>
                  <a:gd name="connsiteX5" fmla="*/ 512762 w 1213050"/>
                  <a:gd name="connsiteY5" fmla="*/ 719915 h 1012094"/>
                  <a:gd name="connsiteX6" fmla="*/ 450850 w 1213050"/>
                  <a:gd name="connsiteY6" fmla="*/ 629428 h 1012094"/>
                  <a:gd name="connsiteX7" fmla="*/ 0 w 1213050"/>
                  <a:gd name="connsiteY7" fmla="*/ 176196 h 10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3050" h="1012094">
                    <a:moveTo>
                      <a:pt x="0" y="176196"/>
                    </a:moveTo>
                    <a:lnTo>
                      <a:pt x="85197" y="53958"/>
                    </a:lnTo>
                    <a:cubicBezTo>
                      <a:pt x="722313" y="-217354"/>
                      <a:pt x="1349905" y="601943"/>
                      <a:pt x="1186922" y="1011668"/>
                    </a:cubicBezTo>
                    <a:cubicBezTo>
                      <a:pt x="1110369" y="1021192"/>
                      <a:pt x="871891" y="868793"/>
                      <a:pt x="714375" y="797355"/>
                    </a:cubicBezTo>
                    <a:cubicBezTo>
                      <a:pt x="664633" y="757254"/>
                      <a:pt x="724429" y="726679"/>
                      <a:pt x="674687" y="686578"/>
                    </a:cubicBezTo>
                    <a:cubicBezTo>
                      <a:pt x="639762" y="659590"/>
                      <a:pt x="604837" y="785003"/>
                      <a:pt x="512762" y="719915"/>
                    </a:cubicBezTo>
                    <a:cubicBezTo>
                      <a:pt x="485775" y="689753"/>
                      <a:pt x="477837" y="659590"/>
                      <a:pt x="450850" y="629428"/>
                    </a:cubicBezTo>
                    <a:cubicBezTo>
                      <a:pt x="319616" y="643451"/>
                      <a:pt x="45508" y="357436"/>
                      <a:pt x="0" y="176196"/>
                    </a:cubicBezTo>
                    <a:close/>
                  </a:path>
                </a:pathLst>
              </a:cu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D453AAE-5CA3-0ABA-AE5F-828B99323DF3}"/>
                  </a:ext>
                </a:extLst>
              </p:cNvPr>
              <p:cNvSpPr/>
              <p:nvPr/>
            </p:nvSpPr>
            <p:spPr>
              <a:xfrm>
                <a:off x="6273475" y="1145373"/>
                <a:ext cx="485490" cy="485490"/>
              </a:xfrm>
              <a:prstGeom prst="ellipse">
                <a:avLst/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9A757A2-05E0-3E4B-EC25-F0FFC63B2A04}"/>
                  </a:ext>
                </a:extLst>
              </p:cNvPr>
              <p:cNvSpPr/>
              <p:nvPr/>
            </p:nvSpPr>
            <p:spPr>
              <a:xfrm>
                <a:off x="6500375" y="1366424"/>
                <a:ext cx="485490" cy="485490"/>
              </a:xfrm>
              <a:prstGeom prst="ellipse">
                <a:avLst/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800BE61-A76A-B586-14F5-215821CAB782}"/>
                  </a:ext>
                </a:extLst>
              </p:cNvPr>
              <p:cNvSpPr/>
              <p:nvPr/>
            </p:nvSpPr>
            <p:spPr>
              <a:xfrm>
                <a:off x="6144863" y="1366424"/>
                <a:ext cx="485490" cy="485490"/>
              </a:xfrm>
              <a:prstGeom prst="ellipse">
                <a:avLst/>
              </a:prstGeom>
              <a:grp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1" name="Oval 33">
              <a:extLst>
                <a:ext uri="{FF2B5EF4-FFF2-40B4-BE49-F238E27FC236}">
                  <a16:creationId xmlns:a16="http://schemas.microsoft.com/office/drawing/2014/main" id="{F0FFCD64-731C-4537-3529-26D70BA96014}"/>
                </a:ext>
              </a:extLst>
            </p:cNvPr>
            <p:cNvSpPr/>
            <p:nvPr/>
          </p:nvSpPr>
          <p:spPr>
            <a:xfrm>
              <a:off x="6086000" y="3873039"/>
              <a:ext cx="929316" cy="217413"/>
            </a:xfrm>
            <a:custGeom>
              <a:avLst/>
              <a:gdLst>
                <a:gd name="connsiteX0" fmla="*/ 0 w 1545265"/>
                <a:gd name="connsiteY0" fmla="*/ 292173 h 584345"/>
                <a:gd name="connsiteX1" fmla="*/ 772633 w 1545265"/>
                <a:gd name="connsiteY1" fmla="*/ 0 h 584345"/>
                <a:gd name="connsiteX2" fmla="*/ 1545266 w 1545265"/>
                <a:gd name="connsiteY2" fmla="*/ 292173 h 584345"/>
                <a:gd name="connsiteX3" fmla="*/ 772633 w 1545265"/>
                <a:gd name="connsiteY3" fmla="*/ 584346 h 584345"/>
                <a:gd name="connsiteX4" fmla="*/ 0 w 1545265"/>
                <a:gd name="connsiteY4" fmla="*/ 292173 h 584345"/>
                <a:gd name="connsiteX0" fmla="*/ 0 w 1545266"/>
                <a:gd name="connsiteY0" fmla="*/ 292173 h 328694"/>
                <a:gd name="connsiteX1" fmla="*/ 772633 w 1545266"/>
                <a:gd name="connsiteY1" fmla="*/ 0 h 328694"/>
                <a:gd name="connsiteX2" fmla="*/ 1545266 w 1545266"/>
                <a:gd name="connsiteY2" fmla="*/ 292173 h 328694"/>
                <a:gd name="connsiteX3" fmla="*/ 0 w 1545266"/>
                <a:gd name="connsiteY3" fmla="*/ 292173 h 328694"/>
                <a:gd name="connsiteX0" fmla="*/ 0 w 1545266"/>
                <a:gd name="connsiteY0" fmla="*/ 292173 h 383613"/>
                <a:gd name="connsiteX1" fmla="*/ 772633 w 1545266"/>
                <a:gd name="connsiteY1" fmla="*/ 0 h 383613"/>
                <a:gd name="connsiteX2" fmla="*/ 1545266 w 1545266"/>
                <a:gd name="connsiteY2" fmla="*/ 292173 h 383613"/>
                <a:gd name="connsiteX3" fmla="*/ 91440 w 1545266"/>
                <a:gd name="connsiteY3" fmla="*/ 383613 h 383613"/>
                <a:gd name="connsiteX0" fmla="*/ 0 w 1545266"/>
                <a:gd name="connsiteY0" fmla="*/ 292173 h 292173"/>
                <a:gd name="connsiteX1" fmla="*/ 772633 w 1545266"/>
                <a:gd name="connsiteY1" fmla="*/ 0 h 292173"/>
                <a:gd name="connsiteX2" fmla="*/ 1545266 w 1545266"/>
                <a:gd name="connsiteY2" fmla="*/ 292173 h 292173"/>
                <a:gd name="connsiteX0" fmla="*/ 0 w 1411916"/>
                <a:gd name="connsiteY0" fmla="*/ 166356 h 299706"/>
                <a:gd name="connsiteX1" fmla="*/ 639283 w 1411916"/>
                <a:gd name="connsiteY1" fmla="*/ 7533 h 299706"/>
                <a:gd name="connsiteX2" fmla="*/ 1411916 w 1411916"/>
                <a:gd name="connsiteY2" fmla="*/ 299706 h 299706"/>
                <a:gd name="connsiteX0" fmla="*/ 0 w 1196016"/>
                <a:gd name="connsiteY0" fmla="*/ 161206 h 212006"/>
                <a:gd name="connsiteX1" fmla="*/ 639283 w 1196016"/>
                <a:gd name="connsiteY1" fmla="*/ 2383 h 212006"/>
                <a:gd name="connsiteX2" fmla="*/ 1196016 w 1196016"/>
                <a:gd name="connsiteY2" fmla="*/ 212006 h 212006"/>
                <a:gd name="connsiteX0" fmla="*/ 0 w 1196016"/>
                <a:gd name="connsiteY0" fmla="*/ 171057 h 221857"/>
                <a:gd name="connsiteX1" fmla="*/ 639283 w 1196016"/>
                <a:gd name="connsiteY1" fmla="*/ 12234 h 221857"/>
                <a:gd name="connsiteX2" fmla="*/ 1196016 w 1196016"/>
                <a:gd name="connsiteY2" fmla="*/ 221857 h 221857"/>
                <a:gd name="connsiteX0" fmla="*/ 0 w 957891"/>
                <a:gd name="connsiteY0" fmla="*/ 138451 h 217826"/>
                <a:gd name="connsiteX1" fmla="*/ 401158 w 957891"/>
                <a:gd name="connsiteY1" fmla="*/ 8203 h 217826"/>
                <a:gd name="connsiteX2" fmla="*/ 957891 w 957891"/>
                <a:gd name="connsiteY2" fmla="*/ 217826 h 217826"/>
                <a:gd name="connsiteX0" fmla="*/ 0 w 957891"/>
                <a:gd name="connsiteY0" fmla="*/ 131910 h 211285"/>
                <a:gd name="connsiteX1" fmla="*/ 401158 w 957891"/>
                <a:gd name="connsiteY1" fmla="*/ 1662 h 211285"/>
                <a:gd name="connsiteX2" fmla="*/ 957891 w 957891"/>
                <a:gd name="connsiteY2" fmla="*/ 211285 h 211285"/>
                <a:gd name="connsiteX0" fmla="*/ 0 w 967416"/>
                <a:gd name="connsiteY0" fmla="*/ 89454 h 216454"/>
                <a:gd name="connsiteX1" fmla="*/ 410683 w 967416"/>
                <a:gd name="connsiteY1" fmla="*/ 6831 h 216454"/>
                <a:gd name="connsiteX2" fmla="*/ 967416 w 967416"/>
                <a:gd name="connsiteY2" fmla="*/ 216454 h 216454"/>
                <a:gd name="connsiteX0" fmla="*/ 0 w 957891"/>
                <a:gd name="connsiteY0" fmla="*/ 84702 h 135502"/>
                <a:gd name="connsiteX1" fmla="*/ 410683 w 957891"/>
                <a:gd name="connsiteY1" fmla="*/ 2079 h 135502"/>
                <a:gd name="connsiteX2" fmla="*/ 957891 w 957891"/>
                <a:gd name="connsiteY2" fmla="*/ 135502 h 135502"/>
                <a:gd name="connsiteX0" fmla="*/ 0 w 957891"/>
                <a:gd name="connsiteY0" fmla="*/ 84702 h 135502"/>
                <a:gd name="connsiteX1" fmla="*/ 410683 w 957891"/>
                <a:gd name="connsiteY1" fmla="*/ 2079 h 135502"/>
                <a:gd name="connsiteX2" fmla="*/ 957891 w 957891"/>
                <a:gd name="connsiteY2" fmla="*/ 135502 h 135502"/>
                <a:gd name="connsiteX0" fmla="*/ 0 w 929316"/>
                <a:gd name="connsiteY0" fmla="*/ 91372 h 246947"/>
                <a:gd name="connsiteX1" fmla="*/ 410683 w 929316"/>
                <a:gd name="connsiteY1" fmla="*/ 8749 h 246947"/>
                <a:gd name="connsiteX2" fmla="*/ 929316 w 929316"/>
                <a:gd name="connsiteY2" fmla="*/ 246947 h 246947"/>
                <a:gd name="connsiteX0" fmla="*/ 0 w 929316"/>
                <a:gd name="connsiteY0" fmla="*/ 61838 h 217413"/>
                <a:gd name="connsiteX1" fmla="*/ 439258 w 929316"/>
                <a:gd name="connsiteY1" fmla="*/ 17315 h 217413"/>
                <a:gd name="connsiteX2" fmla="*/ 929316 w 929316"/>
                <a:gd name="connsiteY2" fmla="*/ 217413 h 21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9316" h="217413">
                  <a:moveTo>
                    <a:pt x="0" y="61838"/>
                  </a:moveTo>
                  <a:cubicBezTo>
                    <a:pt x="38100" y="-13800"/>
                    <a:pt x="284372" y="-8614"/>
                    <a:pt x="439258" y="17315"/>
                  </a:cubicBezTo>
                  <a:cubicBezTo>
                    <a:pt x="594144" y="43244"/>
                    <a:pt x="929316" y="122725"/>
                    <a:pt x="929316" y="217413"/>
                  </a:cubicBezTo>
                </a:path>
              </a:pathLst>
            </a:custGeom>
            <a:grpFill/>
            <a:ln w="762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74AB46-FD76-17FB-A95F-B2F43948FC0B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8470D-631A-4360-2FDB-2714E428EDCF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5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91051" y="-635256"/>
            <a:ext cx="42481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J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j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E52EF-BDF0-734E-FB60-1656B648E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6387" l="6348" r="89844">
                        <a14:foregroundMark x1="6348" y1="39551" x2="7520" y2="39551"/>
                        <a14:foregroundMark x1="31641" y1="3027" x2="35938" y2="12891"/>
                        <a14:foregroundMark x1="41504" y1="38672" x2="39844" y2="33398"/>
                        <a14:foregroundMark x1="39844" y1="28711" x2="39844" y2="28613"/>
                        <a14:foregroundMark x1="40723" y1="26367" x2="40723" y2="29883"/>
                        <a14:foregroundMark x1="23730" y1="44629" x2="20215" y2="39063"/>
                        <a14:foregroundMark x1="42480" y1="95410" x2="47461" y2="90039"/>
                        <a14:foregroundMark x1="78125" y1="95996" x2="78125" y2="95996"/>
                        <a14:foregroundMark x1="47656" y1="96387" x2="47656" y2="96387"/>
                        <a14:backgroundMark x1="42969" y1="84180" x2="42969" y2="84180"/>
                        <a14:backgroundMark x1="42676" y1="84570" x2="42676" y2="84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2141" y="3313871"/>
            <a:ext cx="3586259" cy="35862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CB4C3-34DC-3E1F-7CFB-0C6172CD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6387" l="6348" r="89844">
                        <a14:foregroundMark x1="6348" y1="39551" x2="7520" y2="39551"/>
                        <a14:foregroundMark x1="31641" y1="3027" x2="35938" y2="12891"/>
                        <a14:foregroundMark x1="41504" y1="38672" x2="39844" y2="33398"/>
                        <a14:foregroundMark x1="39844" y1="28711" x2="39844" y2="28613"/>
                        <a14:foregroundMark x1="40723" y1="26367" x2="40723" y2="29883"/>
                        <a14:foregroundMark x1="23730" y1="44629" x2="20215" y2="39063"/>
                        <a14:foregroundMark x1="42480" y1="95410" x2="47461" y2="90039"/>
                        <a14:foregroundMark x1="78125" y1="95996" x2="78125" y2="95996"/>
                        <a14:foregroundMark x1="47656" y1="96387" x2="47656" y2="96387"/>
                        <a14:backgroundMark x1="42969" y1="84180" x2="42969" y2="84180"/>
                        <a14:backgroundMark x1="42676" y1="84570" x2="42676" y2="84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7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424066"/>
            <a:ext cx="6385262" cy="6385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4EF3F1-419A-ADC0-4E6E-013DBE4B3F6C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FE1A7-0F0A-9FD4-51F6-D38477C55BE8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35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91051" y="-635256"/>
            <a:ext cx="42481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K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k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3FDCE-F04F-2A5D-A135-5A827954F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40078"/>
            <a:ext cx="5357329" cy="5357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7FF57-4211-A4C9-E95E-87B5DBA68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699" y="893397"/>
            <a:ext cx="7949149" cy="7949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FC4C6-ABB7-630F-75FC-3A8ED3E89335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A1A241-9500-F2E9-A71F-D98CCB68485E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32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91051" y="-635256"/>
            <a:ext cx="424814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L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l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C9E28F-13F7-BC78-3B55-CF55DB7F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6476" y="2838001"/>
            <a:ext cx="2863199" cy="2863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5EF043-47FA-BE1D-CFF4-0F20F4DC6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975" y="2069046"/>
            <a:ext cx="5862976" cy="5862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E4BB84-B16A-5ADE-31A9-DD6B98EFB2BD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8DAC2-84BD-E101-09DF-023C48219BFF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9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637200" y="-652479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M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m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1BB07-BB8B-BD1F-EB4C-89E93196D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961" r="90527">
                        <a14:foregroundMark x1="74219" y1="8887" x2="74219" y2="8887"/>
                        <a14:foregroundMark x1="72461" y1="7910" x2="72461" y2="7910"/>
                        <a14:foregroundMark x1="72656" y1="9277" x2="72070" y2="10449"/>
                        <a14:foregroundMark x1="67871" y1="10645" x2="34668" y2="33203"/>
                        <a14:foregroundMark x1="36230" y1="33203" x2="36035" y2="25488"/>
                        <a14:foregroundMark x1="36035" y1="25488" x2="40820" y2="20215"/>
                        <a14:foregroundMark x1="40820" y1="20215" x2="40820" y2="20215"/>
                        <a14:foregroundMark x1="57031" y1="24512" x2="61621" y2="26465"/>
                        <a14:foregroundMark x1="65918" y1="10059" x2="53906" y2="13574"/>
                        <a14:foregroundMark x1="53906" y1="13574" x2="52832" y2="14648"/>
                        <a14:foregroundMark x1="31152" y1="24707" x2="31152" y2="24707"/>
                        <a14:foregroundMark x1="23828" y1="38574" x2="23828" y2="38574"/>
                        <a14:foregroundMark x1="38184" y1="33594" x2="38184" y2="33594"/>
                        <a14:foregroundMark x1="62793" y1="7813" x2="62793" y2="7813"/>
                        <a14:foregroundMark x1="75586" y1="7715" x2="75586" y2="7715"/>
                        <a14:foregroundMark x1="90527" y1="16895" x2="90527" y2="16895"/>
                        <a14:foregroundMark x1="10156" y1="64453" x2="10156" y2="64453"/>
                        <a14:foregroundMark x1="9961" y1="59375" x2="9961" y2="59375"/>
                        <a14:foregroundMark x1="9961" y1="68457" x2="9961" y2="6845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24" y="2475893"/>
            <a:ext cx="5965762" cy="596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E9B0E-6EB1-102F-1980-72078FC3B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" b="89844" l="9961" r="90527">
                        <a14:foregroundMark x1="74219" y1="8887" x2="74219" y2="8887"/>
                        <a14:foregroundMark x1="72461" y1="7910" x2="72461" y2="7910"/>
                        <a14:foregroundMark x1="72656" y1="9277" x2="72070" y2="10449"/>
                        <a14:foregroundMark x1="67871" y1="10645" x2="34668" y2="33203"/>
                        <a14:foregroundMark x1="36230" y1="33203" x2="36035" y2="25488"/>
                        <a14:foregroundMark x1="36035" y1="25488" x2="40820" y2="20215"/>
                        <a14:foregroundMark x1="40820" y1="20215" x2="40820" y2="20215"/>
                        <a14:foregroundMark x1="57031" y1="24512" x2="61621" y2="26465"/>
                        <a14:foregroundMark x1="65918" y1="10059" x2="53906" y2="13574"/>
                        <a14:foregroundMark x1="53906" y1="13574" x2="52832" y2="14648"/>
                        <a14:foregroundMark x1="31152" y1="24707" x2="31152" y2="24707"/>
                        <a14:foregroundMark x1="23828" y1="38574" x2="23828" y2="38574"/>
                        <a14:foregroundMark x1="38184" y1="33594" x2="38184" y2="33594"/>
                        <a14:foregroundMark x1="62793" y1="7813" x2="62793" y2="7813"/>
                        <a14:foregroundMark x1="75586" y1="7715" x2="75586" y2="7715"/>
                        <a14:foregroundMark x1="90527" y1="16895" x2="90527" y2="16895"/>
                        <a14:foregroundMark x1="10156" y1="64453" x2="10156" y2="64453"/>
                        <a14:foregroundMark x1="9961" y1="59375" x2="9961" y2="59375"/>
                        <a14:foregroundMark x1="9961" y1="68457" x2="9961" y2="684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4338" y="2811390"/>
            <a:ext cx="3504825" cy="3504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32B260-872F-3B48-5F78-CDB2262D4433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1A2D2-3427-5A31-3A9E-C60FA0529511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00650" y="-635256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N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n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043573-FC67-BC6D-4DF1-084057BD7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3722" y="2609850"/>
            <a:ext cx="3886200" cy="388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57ADA3-142D-B94A-076C-8386BFA98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69611" y="1276350"/>
            <a:ext cx="7756161" cy="7756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E1FD7D-2101-FB33-28DD-22EFF9878B7D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3216E-C6BC-4792-8B91-B2FB3D34E344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57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276653" y="53468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Ñ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ñ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5760F-638E-52BD-ED36-F8811521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625" l="9961" r="89844">
                        <a14:foregroundMark x1="50098" y1="90625" x2="50098" y2="90625"/>
                        <a14:foregroundMark x1="49414" y1="9668" x2="49414" y2="966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9764" y="930812"/>
            <a:ext cx="7281472" cy="7281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7DC67-1E8E-8E48-D4F9-FA7A0CEA5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8" b="90625" l="9961" r="89844">
                        <a14:foregroundMark x1="50098" y1="90625" x2="50098" y2="90625"/>
                        <a14:foregroundMark x1="49414" y1="9668" x2="49414" y2="9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2316" y="3173230"/>
            <a:ext cx="4326084" cy="4326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49B011-A2AE-11FB-AF29-2C246FB0F481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69D97-CEE9-A2EF-85FA-ACE2F95B862F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73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36937" y="-635256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O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o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A53D2-C058-12FE-2091-4501D7378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3633" y="2751690"/>
            <a:ext cx="3402767" cy="3402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A8F9AE-F910-65C3-100E-EE43E4E29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5522" y="1783543"/>
            <a:ext cx="6813022" cy="6813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31F5F9-9839-3D0B-1A76-E52E465930F6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C670C-C846-616D-9215-8494CD5C374C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30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10132" y="-570428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P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p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8D6D0C-218E-9FE0-9C2F-420AE24FA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7383" y1="64844" x2="28418" y2="22363"/>
                        <a14:backgroundMark x1="66797" y1="75684" x2="66797" y2="75684"/>
                        <a14:backgroundMark x1="66602" y1="75586" x2="66602" y2="75586"/>
                        <a14:backgroundMark x1="53711" y1="74316" x2="53711" y2="74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9200" y="2406650"/>
            <a:ext cx="4775200" cy="477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21E118-046E-0646-AC95-609659520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7383" y1="64844" x2="28418" y2="22363"/>
                        <a14:backgroundMark x1="66797" y1="75684" x2="66797" y2="75684"/>
                        <a14:backgroundMark x1="66602" y1="75586" x2="66602" y2="75586"/>
                        <a14:backgroundMark x1="53711" y1="74316" x2="53711" y2="7431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82700" y="590550"/>
            <a:ext cx="8509000" cy="850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F86D30-8087-3EF9-9E10-287C46810261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43C52-160C-98DC-9BD1-B63B41D3314F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6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49859" y="-635256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Q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q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BB59CF-7A3E-67B4-D3D8-7CED1322ADF3}"/>
              </a:ext>
            </a:extLst>
          </p:cNvPr>
          <p:cNvGrpSpPr/>
          <p:nvPr/>
        </p:nvGrpSpPr>
        <p:grpSpPr>
          <a:xfrm>
            <a:off x="6305550" y="2736856"/>
            <a:ext cx="2841494" cy="1861932"/>
            <a:chOff x="1574800" y="477077"/>
            <a:chExt cx="9040190" cy="5923721"/>
          </a:xfrm>
          <a:solidFill>
            <a:srgbClr val="F9D452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9DE1E6C-871B-DBDB-7239-BF8A2C763CF6}"/>
                </a:ext>
              </a:extLst>
            </p:cNvPr>
            <p:cNvGrpSpPr/>
            <p:nvPr/>
          </p:nvGrpSpPr>
          <p:grpSpPr>
            <a:xfrm>
              <a:off x="1574800" y="477077"/>
              <a:ext cx="9040190" cy="5923721"/>
              <a:chOff x="1574800" y="477077"/>
              <a:chExt cx="9040190" cy="5923721"/>
            </a:xfrm>
            <a:grpFill/>
          </p:grpSpPr>
          <p:sp>
            <p:nvSpPr>
              <p:cNvPr id="32" name="Rectangle 8">
                <a:extLst>
                  <a:ext uri="{FF2B5EF4-FFF2-40B4-BE49-F238E27FC236}">
                    <a16:creationId xmlns:a16="http://schemas.microsoft.com/office/drawing/2014/main" id="{A12531F8-907C-8F05-78BF-FA908F2703C2}"/>
                  </a:ext>
                </a:extLst>
              </p:cNvPr>
              <p:cNvSpPr/>
              <p:nvPr/>
            </p:nvSpPr>
            <p:spPr>
              <a:xfrm>
                <a:off x="1574800" y="4020978"/>
                <a:ext cx="9032271" cy="2379820"/>
              </a:xfrm>
              <a:custGeom>
                <a:avLst/>
                <a:gdLst>
                  <a:gd name="connsiteX0" fmla="*/ 0 w 1219200"/>
                  <a:gd name="connsiteY0" fmla="*/ 0 h 2201298"/>
                  <a:gd name="connsiteX1" fmla="*/ 1219200 w 1219200"/>
                  <a:gd name="connsiteY1" fmla="*/ 0 h 2201298"/>
                  <a:gd name="connsiteX2" fmla="*/ 1219200 w 1219200"/>
                  <a:gd name="connsiteY2" fmla="*/ 2201298 h 2201298"/>
                  <a:gd name="connsiteX3" fmla="*/ 0 w 1219200"/>
                  <a:gd name="connsiteY3" fmla="*/ 2201298 h 2201298"/>
                  <a:gd name="connsiteX4" fmla="*/ 0 w 1219200"/>
                  <a:gd name="connsiteY4" fmla="*/ 0 h 2201298"/>
                  <a:gd name="connsiteX0" fmla="*/ 0 w 2349500"/>
                  <a:gd name="connsiteY0" fmla="*/ 0 h 3941198"/>
                  <a:gd name="connsiteX1" fmla="*/ 1219200 w 2349500"/>
                  <a:gd name="connsiteY1" fmla="*/ 0 h 3941198"/>
                  <a:gd name="connsiteX2" fmla="*/ 2349500 w 2349500"/>
                  <a:gd name="connsiteY2" fmla="*/ 3941198 h 3941198"/>
                  <a:gd name="connsiteX3" fmla="*/ 0 w 2349500"/>
                  <a:gd name="connsiteY3" fmla="*/ 2201298 h 3941198"/>
                  <a:gd name="connsiteX4" fmla="*/ 0 w 2349500"/>
                  <a:gd name="connsiteY4" fmla="*/ 0 h 3941198"/>
                  <a:gd name="connsiteX0" fmla="*/ 0 w 2781300"/>
                  <a:gd name="connsiteY0" fmla="*/ 0 h 3941198"/>
                  <a:gd name="connsiteX1" fmla="*/ 2781300 w 2781300"/>
                  <a:gd name="connsiteY1" fmla="*/ 1752600 h 3941198"/>
                  <a:gd name="connsiteX2" fmla="*/ 2349500 w 2781300"/>
                  <a:gd name="connsiteY2" fmla="*/ 3941198 h 3941198"/>
                  <a:gd name="connsiteX3" fmla="*/ 0 w 2781300"/>
                  <a:gd name="connsiteY3" fmla="*/ 2201298 h 3941198"/>
                  <a:gd name="connsiteX4" fmla="*/ 0 w 2781300"/>
                  <a:gd name="connsiteY4" fmla="*/ 0 h 3941198"/>
                  <a:gd name="connsiteX0" fmla="*/ 6248400 w 9029700"/>
                  <a:gd name="connsiteY0" fmla="*/ 0 h 3941198"/>
                  <a:gd name="connsiteX1" fmla="*/ 9029700 w 9029700"/>
                  <a:gd name="connsiteY1" fmla="*/ 1752600 h 3941198"/>
                  <a:gd name="connsiteX2" fmla="*/ 8597900 w 9029700"/>
                  <a:gd name="connsiteY2" fmla="*/ 3941198 h 3941198"/>
                  <a:gd name="connsiteX3" fmla="*/ 0 w 9029700"/>
                  <a:gd name="connsiteY3" fmla="*/ 3839598 h 3941198"/>
                  <a:gd name="connsiteX4" fmla="*/ 6248400 w 9029700"/>
                  <a:gd name="connsiteY4" fmla="*/ 0 h 3941198"/>
                  <a:gd name="connsiteX0" fmla="*/ 152400 w 9029700"/>
                  <a:gd name="connsiteY0" fmla="*/ 139700 h 2188598"/>
                  <a:gd name="connsiteX1" fmla="*/ 9029700 w 9029700"/>
                  <a:gd name="connsiteY1" fmla="*/ 0 h 2188598"/>
                  <a:gd name="connsiteX2" fmla="*/ 8597900 w 9029700"/>
                  <a:gd name="connsiteY2" fmla="*/ 2188598 h 2188598"/>
                  <a:gd name="connsiteX3" fmla="*/ 0 w 9029700"/>
                  <a:gd name="connsiteY3" fmla="*/ 2086998 h 2188598"/>
                  <a:gd name="connsiteX4" fmla="*/ 152400 w 9029700"/>
                  <a:gd name="connsiteY4" fmla="*/ 139700 h 2188598"/>
                  <a:gd name="connsiteX0" fmla="*/ 152400 w 9029700"/>
                  <a:gd name="connsiteY0" fmla="*/ 139700 h 2188598"/>
                  <a:gd name="connsiteX1" fmla="*/ 9029700 w 9029700"/>
                  <a:gd name="connsiteY1" fmla="*/ 0 h 2188598"/>
                  <a:gd name="connsiteX2" fmla="*/ 8597900 w 9029700"/>
                  <a:gd name="connsiteY2" fmla="*/ 2188598 h 2188598"/>
                  <a:gd name="connsiteX3" fmla="*/ 0 w 9029700"/>
                  <a:gd name="connsiteY3" fmla="*/ 2086998 h 2188598"/>
                  <a:gd name="connsiteX4" fmla="*/ 152400 w 9029700"/>
                  <a:gd name="connsiteY4" fmla="*/ 139700 h 2188598"/>
                  <a:gd name="connsiteX0" fmla="*/ 152400 w 9029700"/>
                  <a:gd name="connsiteY0" fmla="*/ 209539 h 2258437"/>
                  <a:gd name="connsiteX1" fmla="*/ 9029700 w 9029700"/>
                  <a:gd name="connsiteY1" fmla="*/ 69839 h 2258437"/>
                  <a:gd name="connsiteX2" fmla="*/ 8597900 w 9029700"/>
                  <a:gd name="connsiteY2" fmla="*/ 2258437 h 2258437"/>
                  <a:gd name="connsiteX3" fmla="*/ 0 w 9029700"/>
                  <a:gd name="connsiteY3" fmla="*/ 2156837 h 2258437"/>
                  <a:gd name="connsiteX4" fmla="*/ 152400 w 9029700"/>
                  <a:gd name="connsiteY4" fmla="*/ 209539 h 2258437"/>
                  <a:gd name="connsiteX0" fmla="*/ 152400 w 9029700"/>
                  <a:gd name="connsiteY0" fmla="*/ 460656 h 2509554"/>
                  <a:gd name="connsiteX1" fmla="*/ 9029700 w 9029700"/>
                  <a:gd name="connsiteY1" fmla="*/ 320956 h 2509554"/>
                  <a:gd name="connsiteX2" fmla="*/ 8597900 w 9029700"/>
                  <a:gd name="connsiteY2" fmla="*/ 2509554 h 2509554"/>
                  <a:gd name="connsiteX3" fmla="*/ 0 w 9029700"/>
                  <a:gd name="connsiteY3" fmla="*/ 2407954 h 2509554"/>
                  <a:gd name="connsiteX4" fmla="*/ 152400 w 9029700"/>
                  <a:gd name="connsiteY4" fmla="*/ 460656 h 2509554"/>
                  <a:gd name="connsiteX0" fmla="*/ 152400 w 9032180"/>
                  <a:gd name="connsiteY0" fmla="*/ 460656 h 2509554"/>
                  <a:gd name="connsiteX1" fmla="*/ 9029700 w 9032180"/>
                  <a:gd name="connsiteY1" fmla="*/ 320956 h 2509554"/>
                  <a:gd name="connsiteX2" fmla="*/ 8597900 w 9032180"/>
                  <a:gd name="connsiteY2" fmla="*/ 2509554 h 2509554"/>
                  <a:gd name="connsiteX3" fmla="*/ 0 w 9032180"/>
                  <a:gd name="connsiteY3" fmla="*/ 2407954 h 2509554"/>
                  <a:gd name="connsiteX4" fmla="*/ 152400 w 9032180"/>
                  <a:gd name="connsiteY4" fmla="*/ 460656 h 2509554"/>
                  <a:gd name="connsiteX0" fmla="*/ 152400 w 9032271"/>
                  <a:gd name="connsiteY0" fmla="*/ 460656 h 2509554"/>
                  <a:gd name="connsiteX1" fmla="*/ 9029700 w 9032271"/>
                  <a:gd name="connsiteY1" fmla="*/ 320956 h 2509554"/>
                  <a:gd name="connsiteX2" fmla="*/ 8597900 w 9032271"/>
                  <a:gd name="connsiteY2" fmla="*/ 2509554 h 2509554"/>
                  <a:gd name="connsiteX3" fmla="*/ 0 w 9032271"/>
                  <a:gd name="connsiteY3" fmla="*/ 2407954 h 2509554"/>
                  <a:gd name="connsiteX4" fmla="*/ 152400 w 9032271"/>
                  <a:gd name="connsiteY4" fmla="*/ 460656 h 2509554"/>
                  <a:gd name="connsiteX0" fmla="*/ 152400 w 9032271"/>
                  <a:gd name="connsiteY0" fmla="*/ 261744 h 2310642"/>
                  <a:gd name="connsiteX1" fmla="*/ 9029700 w 9032271"/>
                  <a:gd name="connsiteY1" fmla="*/ 122044 h 2310642"/>
                  <a:gd name="connsiteX2" fmla="*/ 8597900 w 9032271"/>
                  <a:gd name="connsiteY2" fmla="*/ 2310642 h 2310642"/>
                  <a:gd name="connsiteX3" fmla="*/ 0 w 9032271"/>
                  <a:gd name="connsiteY3" fmla="*/ 2209042 h 2310642"/>
                  <a:gd name="connsiteX4" fmla="*/ 152400 w 9032271"/>
                  <a:gd name="connsiteY4" fmla="*/ 261744 h 2310642"/>
                  <a:gd name="connsiteX0" fmla="*/ 152400 w 9032271"/>
                  <a:gd name="connsiteY0" fmla="*/ 247451 h 2326829"/>
                  <a:gd name="connsiteX1" fmla="*/ 9029700 w 9032271"/>
                  <a:gd name="connsiteY1" fmla="*/ 138231 h 2326829"/>
                  <a:gd name="connsiteX2" fmla="*/ 8597900 w 9032271"/>
                  <a:gd name="connsiteY2" fmla="*/ 2326829 h 2326829"/>
                  <a:gd name="connsiteX3" fmla="*/ 0 w 9032271"/>
                  <a:gd name="connsiteY3" fmla="*/ 2225229 h 2326829"/>
                  <a:gd name="connsiteX4" fmla="*/ 152400 w 9032271"/>
                  <a:gd name="connsiteY4" fmla="*/ 247451 h 2326829"/>
                  <a:gd name="connsiteX0" fmla="*/ 152400 w 9032271"/>
                  <a:gd name="connsiteY0" fmla="*/ 300442 h 2379820"/>
                  <a:gd name="connsiteX1" fmla="*/ 9029700 w 9032271"/>
                  <a:gd name="connsiteY1" fmla="*/ 89622 h 2379820"/>
                  <a:gd name="connsiteX2" fmla="*/ 8597900 w 9032271"/>
                  <a:gd name="connsiteY2" fmla="*/ 2379820 h 2379820"/>
                  <a:gd name="connsiteX3" fmla="*/ 0 w 9032271"/>
                  <a:gd name="connsiteY3" fmla="*/ 2278220 h 2379820"/>
                  <a:gd name="connsiteX4" fmla="*/ 152400 w 9032271"/>
                  <a:gd name="connsiteY4" fmla="*/ 300442 h 2379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32271" h="2379820">
                    <a:moveTo>
                      <a:pt x="152400" y="300442"/>
                    </a:moveTo>
                    <a:cubicBezTo>
                      <a:pt x="1701800" y="-101725"/>
                      <a:pt x="9060543" y="-19840"/>
                      <a:pt x="9029700" y="89622"/>
                    </a:cubicBezTo>
                    <a:cubicBezTo>
                      <a:pt x="9063567" y="311155"/>
                      <a:pt x="8754533" y="1789987"/>
                      <a:pt x="8597900" y="2379820"/>
                    </a:cubicBezTo>
                    <a:lnTo>
                      <a:pt x="0" y="2278220"/>
                    </a:lnTo>
                    <a:lnTo>
                      <a:pt x="152400" y="300442"/>
                    </a:lnTo>
                    <a:close/>
                  </a:path>
                </a:pathLst>
              </a:custGeom>
              <a:solidFill>
                <a:srgbClr val="FCB131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ectangle 2">
                <a:extLst>
                  <a:ext uri="{FF2B5EF4-FFF2-40B4-BE49-F238E27FC236}">
                    <a16:creationId xmlns:a16="http://schemas.microsoft.com/office/drawing/2014/main" id="{8A3F29FF-EF38-A484-8EE8-20B988A3F3E3}"/>
                  </a:ext>
                </a:extLst>
              </p:cNvPr>
              <p:cNvSpPr/>
              <p:nvPr/>
            </p:nvSpPr>
            <p:spPr>
              <a:xfrm>
                <a:off x="1722781" y="477077"/>
                <a:ext cx="8892209" cy="3843129"/>
              </a:xfrm>
              <a:custGeom>
                <a:avLst/>
                <a:gdLst>
                  <a:gd name="connsiteX0" fmla="*/ 0 w 3286539"/>
                  <a:gd name="connsiteY0" fmla="*/ 0 h 3604591"/>
                  <a:gd name="connsiteX1" fmla="*/ 3286539 w 3286539"/>
                  <a:gd name="connsiteY1" fmla="*/ 0 h 3604591"/>
                  <a:gd name="connsiteX2" fmla="*/ 3286539 w 3286539"/>
                  <a:gd name="connsiteY2" fmla="*/ 3604591 h 3604591"/>
                  <a:gd name="connsiteX3" fmla="*/ 0 w 3286539"/>
                  <a:gd name="connsiteY3" fmla="*/ 3604591 h 3604591"/>
                  <a:gd name="connsiteX4" fmla="*/ 0 w 3286539"/>
                  <a:gd name="connsiteY4" fmla="*/ 0 h 3604591"/>
                  <a:gd name="connsiteX0" fmla="*/ 5579165 w 8865704"/>
                  <a:gd name="connsiteY0" fmla="*/ 0 h 3790121"/>
                  <a:gd name="connsiteX1" fmla="*/ 8865704 w 8865704"/>
                  <a:gd name="connsiteY1" fmla="*/ 0 h 3790121"/>
                  <a:gd name="connsiteX2" fmla="*/ 8865704 w 8865704"/>
                  <a:gd name="connsiteY2" fmla="*/ 3604591 h 3790121"/>
                  <a:gd name="connsiteX3" fmla="*/ 0 w 8865704"/>
                  <a:gd name="connsiteY3" fmla="*/ 3790121 h 3790121"/>
                  <a:gd name="connsiteX4" fmla="*/ 5579165 w 8865704"/>
                  <a:gd name="connsiteY4" fmla="*/ 0 h 3790121"/>
                  <a:gd name="connsiteX0" fmla="*/ 5473148 w 8865704"/>
                  <a:gd name="connsiteY0" fmla="*/ 0 h 3856382"/>
                  <a:gd name="connsiteX1" fmla="*/ 8865704 w 8865704"/>
                  <a:gd name="connsiteY1" fmla="*/ 66261 h 3856382"/>
                  <a:gd name="connsiteX2" fmla="*/ 8865704 w 8865704"/>
                  <a:gd name="connsiteY2" fmla="*/ 3670852 h 3856382"/>
                  <a:gd name="connsiteX3" fmla="*/ 0 w 8865704"/>
                  <a:gd name="connsiteY3" fmla="*/ 3856382 h 3856382"/>
                  <a:gd name="connsiteX4" fmla="*/ 5473148 w 8865704"/>
                  <a:gd name="connsiteY4" fmla="*/ 0 h 3856382"/>
                  <a:gd name="connsiteX0" fmla="*/ 5473148 w 8865704"/>
                  <a:gd name="connsiteY0" fmla="*/ 0 h 3856382"/>
                  <a:gd name="connsiteX1" fmla="*/ 8865704 w 8865704"/>
                  <a:gd name="connsiteY1" fmla="*/ 3670852 h 3856382"/>
                  <a:gd name="connsiteX2" fmla="*/ 0 w 8865704"/>
                  <a:gd name="connsiteY2" fmla="*/ 3856382 h 3856382"/>
                  <a:gd name="connsiteX3" fmla="*/ 5473148 w 8865704"/>
                  <a:gd name="connsiteY3" fmla="*/ 0 h 3856382"/>
                  <a:gd name="connsiteX0" fmla="*/ 5499653 w 8892209"/>
                  <a:gd name="connsiteY0" fmla="*/ 0 h 3843129"/>
                  <a:gd name="connsiteX1" fmla="*/ 8892209 w 8892209"/>
                  <a:gd name="connsiteY1" fmla="*/ 3670852 h 3843129"/>
                  <a:gd name="connsiteX2" fmla="*/ 0 w 8892209"/>
                  <a:gd name="connsiteY2" fmla="*/ 3843129 h 3843129"/>
                  <a:gd name="connsiteX3" fmla="*/ 5499653 w 8892209"/>
                  <a:gd name="connsiteY3" fmla="*/ 0 h 3843129"/>
                  <a:gd name="connsiteX0" fmla="*/ 5499653 w 8892209"/>
                  <a:gd name="connsiteY0" fmla="*/ 0 h 3843129"/>
                  <a:gd name="connsiteX1" fmla="*/ 8892209 w 8892209"/>
                  <a:gd name="connsiteY1" fmla="*/ 3670852 h 3843129"/>
                  <a:gd name="connsiteX2" fmla="*/ 0 w 8892209"/>
                  <a:gd name="connsiteY2" fmla="*/ 3843129 h 3843129"/>
                  <a:gd name="connsiteX3" fmla="*/ 5499653 w 8892209"/>
                  <a:gd name="connsiteY3" fmla="*/ 0 h 3843129"/>
                  <a:gd name="connsiteX0" fmla="*/ 5499653 w 8892209"/>
                  <a:gd name="connsiteY0" fmla="*/ 0 h 3843129"/>
                  <a:gd name="connsiteX1" fmla="*/ 8892209 w 8892209"/>
                  <a:gd name="connsiteY1" fmla="*/ 3670852 h 3843129"/>
                  <a:gd name="connsiteX2" fmla="*/ 0 w 8892209"/>
                  <a:gd name="connsiteY2" fmla="*/ 3843129 h 3843129"/>
                  <a:gd name="connsiteX3" fmla="*/ 5499653 w 8892209"/>
                  <a:gd name="connsiteY3" fmla="*/ 0 h 3843129"/>
                  <a:gd name="connsiteX0" fmla="*/ 5499653 w 8892209"/>
                  <a:gd name="connsiteY0" fmla="*/ 0 h 3843129"/>
                  <a:gd name="connsiteX1" fmla="*/ 8892209 w 8892209"/>
                  <a:gd name="connsiteY1" fmla="*/ 3670852 h 3843129"/>
                  <a:gd name="connsiteX2" fmla="*/ 0 w 8892209"/>
                  <a:gd name="connsiteY2" fmla="*/ 3843129 h 3843129"/>
                  <a:gd name="connsiteX3" fmla="*/ 5499653 w 8892209"/>
                  <a:gd name="connsiteY3" fmla="*/ 0 h 384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209" h="3843129">
                    <a:moveTo>
                      <a:pt x="5499653" y="0"/>
                    </a:moveTo>
                    <a:cubicBezTo>
                      <a:pt x="7438887" y="759791"/>
                      <a:pt x="8689009" y="2513496"/>
                      <a:pt x="8892209" y="3670852"/>
                    </a:cubicBezTo>
                    <a:lnTo>
                      <a:pt x="0" y="3843129"/>
                    </a:lnTo>
                    <a:lnTo>
                      <a:pt x="5499653" y="0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7CA2BF-5B0A-D8E6-C11C-69414A0DF638}"/>
                </a:ext>
              </a:extLst>
            </p:cNvPr>
            <p:cNvSpPr/>
            <p:nvPr/>
          </p:nvSpPr>
          <p:spPr>
            <a:xfrm>
              <a:off x="5795962" y="2100263"/>
              <a:ext cx="869547" cy="811646"/>
            </a:xfrm>
            <a:prstGeom prst="ellipse">
              <a:avLst/>
            </a:prstGeom>
            <a:solidFill>
              <a:srgbClr val="FCB13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20FD47-EEE7-709C-8201-F0640F0D3370}"/>
                </a:ext>
              </a:extLst>
            </p:cNvPr>
            <p:cNvSpPr/>
            <p:nvPr/>
          </p:nvSpPr>
          <p:spPr>
            <a:xfrm>
              <a:off x="7185535" y="2343151"/>
              <a:ext cx="408180" cy="381000"/>
            </a:xfrm>
            <a:prstGeom prst="ellipse">
              <a:avLst/>
            </a:prstGeom>
            <a:solidFill>
              <a:srgbClr val="FCB13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1EECC4A-AEC6-4EDD-291A-08FE878BE598}"/>
                </a:ext>
              </a:extLst>
            </p:cNvPr>
            <p:cNvSpPr/>
            <p:nvPr/>
          </p:nvSpPr>
          <p:spPr>
            <a:xfrm>
              <a:off x="9033384" y="2952782"/>
              <a:ext cx="624965" cy="575016"/>
            </a:xfrm>
            <a:prstGeom prst="ellipse">
              <a:avLst/>
            </a:prstGeom>
            <a:solidFill>
              <a:srgbClr val="FCB13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80BE27-2E7E-0014-DD2C-7A8426DA1AF3}"/>
                </a:ext>
              </a:extLst>
            </p:cNvPr>
            <p:cNvSpPr/>
            <p:nvPr/>
          </p:nvSpPr>
          <p:spPr>
            <a:xfrm>
              <a:off x="2848459" y="3022006"/>
              <a:ext cx="825103" cy="637728"/>
            </a:xfrm>
            <a:custGeom>
              <a:avLst/>
              <a:gdLst>
                <a:gd name="connsiteX0" fmla="*/ 737969 w 825103"/>
                <a:gd name="connsiteY0" fmla="*/ 0 h 637728"/>
                <a:gd name="connsiteX1" fmla="*/ 742868 w 825103"/>
                <a:gd name="connsiteY1" fmla="*/ 5005 h 637728"/>
                <a:gd name="connsiteX2" fmla="*/ 825103 w 825103"/>
                <a:gd name="connsiteY2" fmla="*/ 231905 h 637728"/>
                <a:gd name="connsiteX3" fmla="*/ 343590 w 825103"/>
                <a:gd name="connsiteY3" fmla="*/ 637728 h 637728"/>
                <a:gd name="connsiteX4" fmla="*/ 3109 w 825103"/>
                <a:gd name="connsiteY4" fmla="*/ 518865 h 637728"/>
                <a:gd name="connsiteX5" fmla="*/ 0 w 825103"/>
                <a:gd name="connsiteY5" fmla="*/ 515689 h 637728"/>
                <a:gd name="connsiteX6" fmla="*/ 737969 w 825103"/>
                <a:gd name="connsiteY6" fmla="*/ 0 h 637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103" h="637728">
                  <a:moveTo>
                    <a:pt x="737969" y="0"/>
                  </a:moveTo>
                  <a:lnTo>
                    <a:pt x="742868" y="5005"/>
                  </a:lnTo>
                  <a:cubicBezTo>
                    <a:pt x="794787" y="69775"/>
                    <a:pt x="825103" y="147856"/>
                    <a:pt x="825103" y="231905"/>
                  </a:cubicBezTo>
                  <a:cubicBezTo>
                    <a:pt x="825103" y="456035"/>
                    <a:pt x="609522" y="637728"/>
                    <a:pt x="343590" y="637728"/>
                  </a:cubicBezTo>
                  <a:cubicBezTo>
                    <a:pt x="210624" y="637728"/>
                    <a:pt x="90246" y="592305"/>
                    <a:pt x="3109" y="518865"/>
                  </a:cubicBezTo>
                  <a:lnTo>
                    <a:pt x="0" y="515689"/>
                  </a:lnTo>
                  <a:lnTo>
                    <a:pt x="737969" y="0"/>
                  </a:lnTo>
                  <a:close/>
                </a:path>
              </a:pathLst>
            </a:custGeom>
            <a:solidFill>
              <a:srgbClr val="FCB13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2333E5B0-24BA-57DE-EEB2-532F0693B082}"/>
                </a:ext>
              </a:extLst>
            </p:cNvPr>
            <p:cNvSpPr/>
            <p:nvPr/>
          </p:nvSpPr>
          <p:spPr>
            <a:xfrm>
              <a:off x="5027010" y="3753816"/>
              <a:ext cx="1063924" cy="544583"/>
            </a:xfrm>
            <a:custGeom>
              <a:avLst/>
              <a:gdLst>
                <a:gd name="connsiteX0" fmla="*/ 0 w 883148"/>
                <a:gd name="connsiteY0" fmla="*/ 450809 h 901618"/>
                <a:gd name="connsiteX1" fmla="*/ 441574 w 883148"/>
                <a:gd name="connsiteY1" fmla="*/ 0 h 901618"/>
                <a:gd name="connsiteX2" fmla="*/ 883148 w 883148"/>
                <a:gd name="connsiteY2" fmla="*/ 450809 h 901618"/>
                <a:gd name="connsiteX3" fmla="*/ 441574 w 883148"/>
                <a:gd name="connsiteY3" fmla="*/ 901618 h 901618"/>
                <a:gd name="connsiteX4" fmla="*/ 0 w 883148"/>
                <a:gd name="connsiteY4" fmla="*/ 450809 h 901618"/>
                <a:gd name="connsiteX0" fmla="*/ 0 w 883148"/>
                <a:gd name="connsiteY0" fmla="*/ 450809 h 901618"/>
                <a:gd name="connsiteX1" fmla="*/ 441574 w 883148"/>
                <a:gd name="connsiteY1" fmla="*/ 0 h 901618"/>
                <a:gd name="connsiteX2" fmla="*/ 883148 w 883148"/>
                <a:gd name="connsiteY2" fmla="*/ 450809 h 901618"/>
                <a:gd name="connsiteX3" fmla="*/ 441574 w 883148"/>
                <a:gd name="connsiteY3" fmla="*/ 901618 h 901618"/>
                <a:gd name="connsiteX4" fmla="*/ 0 w 883148"/>
                <a:gd name="connsiteY4" fmla="*/ 450809 h 901618"/>
                <a:gd name="connsiteX0" fmla="*/ 0 w 883148"/>
                <a:gd name="connsiteY0" fmla="*/ 450809 h 901618"/>
                <a:gd name="connsiteX1" fmla="*/ 441574 w 883148"/>
                <a:gd name="connsiteY1" fmla="*/ 0 h 901618"/>
                <a:gd name="connsiteX2" fmla="*/ 883148 w 883148"/>
                <a:gd name="connsiteY2" fmla="*/ 450809 h 901618"/>
                <a:gd name="connsiteX3" fmla="*/ 441574 w 883148"/>
                <a:gd name="connsiteY3" fmla="*/ 901618 h 901618"/>
                <a:gd name="connsiteX4" fmla="*/ 0 w 883148"/>
                <a:gd name="connsiteY4" fmla="*/ 450809 h 901618"/>
                <a:gd name="connsiteX0" fmla="*/ 0 w 883148"/>
                <a:gd name="connsiteY0" fmla="*/ 450809 h 901618"/>
                <a:gd name="connsiteX1" fmla="*/ 441574 w 883148"/>
                <a:gd name="connsiteY1" fmla="*/ 0 h 901618"/>
                <a:gd name="connsiteX2" fmla="*/ 883148 w 883148"/>
                <a:gd name="connsiteY2" fmla="*/ 450809 h 901618"/>
                <a:gd name="connsiteX3" fmla="*/ 441574 w 883148"/>
                <a:gd name="connsiteY3" fmla="*/ 901618 h 901618"/>
                <a:gd name="connsiteX4" fmla="*/ 0 w 883148"/>
                <a:gd name="connsiteY4" fmla="*/ 450809 h 901618"/>
                <a:gd name="connsiteX0" fmla="*/ 441574 w 883148"/>
                <a:gd name="connsiteY0" fmla="*/ 901618 h 993058"/>
                <a:gd name="connsiteX1" fmla="*/ 0 w 883148"/>
                <a:gd name="connsiteY1" fmla="*/ 450809 h 993058"/>
                <a:gd name="connsiteX2" fmla="*/ 441574 w 883148"/>
                <a:gd name="connsiteY2" fmla="*/ 0 h 993058"/>
                <a:gd name="connsiteX3" fmla="*/ 883148 w 883148"/>
                <a:gd name="connsiteY3" fmla="*/ 450809 h 993058"/>
                <a:gd name="connsiteX4" fmla="*/ 533014 w 883148"/>
                <a:gd name="connsiteY4" fmla="*/ 993058 h 993058"/>
                <a:gd name="connsiteX0" fmla="*/ 441574 w 883148"/>
                <a:gd name="connsiteY0" fmla="*/ 901618 h 901618"/>
                <a:gd name="connsiteX1" fmla="*/ 0 w 883148"/>
                <a:gd name="connsiteY1" fmla="*/ 450809 h 901618"/>
                <a:gd name="connsiteX2" fmla="*/ 441574 w 883148"/>
                <a:gd name="connsiteY2" fmla="*/ 0 h 901618"/>
                <a:gd name="connsiteX3" fmla="*/ 883148 w 883148"/>
                <a:gd name="connsiteY3" fmla="*/ 450809 h 901618"/>
                <a:gd name="connsiteX0" fmla="*/ 0 w 883148"/>
                <a:gd name="connsiteY0" fmla="*/ 450809 h 450809"/>
                <a:gd name="connsiteX1" fmla="*/ 441574 w 883148"/>
                <a:gd name="connsiteY1" fmla="*/ 0 h 450809"/>
                <a:gd name="connsiteX2" fmla="*/ 883148 w 883148"/>
                <a:gd name="connsiteY2" fmla="*/ 450809 h 450809"/>
                <a:gd name="connsiteX0" fmla="*/ 0 w 883148"/>
                <a:gd name="connsiteY0" fmla="*/ 450986 h 450986"/>
                <a:gd name="connsiteX1" fmla="*/ 441574 w 883148"/>
                <a:gd name="connsiteY1" fmla="*/ 177 h 450986"/>
                <a:gd name="connsiteX2" fmla="*/ 883148 w 883148"/>
                <a:gd name="connsiteY2" fmla="*/ 450986 h 450986"/>
                <a:gd name="connsiteX0" fmla="*/ 0 w 880767"/>
                <a:gd name="connsiteY0" fmla="*/ 434161 h 450830"/>
                <a:gd name="connsiteX1" fmla="*/ 439193 w 880767"/>
                <a:gd name="connsiteY1" fmla="*/ 21 h 450830"/>
                <a:gd name="connsiteX2" fmla="*/ 880767 w 880767"/>
                <a:gd name="connsiteY2" fmla="*/ 450830 h 450830"/>
                <a:gd name="connsiteX0" fmla="*/ 0 w 880767"/>
                <a:gd name="connsiteY0" fmla="*/ 450809 h 450809"/>
                <a:gd name="connsiteX1" fmla="*/ 439193 w 880767"/>
                <a:gd name="connsiteY1" fmla="*/ 0 h 450809"/>
                <a:gd name="connsiteX2" fmla="*/ 880767 w 880767"/>
                <a:gd name="connsiteY2" fmla="*/ 450809 h 450809"/>
                <a:gd name="connsiteX0" fmla="*/ 0 w 880767"/>
                <a:gd name="connsiteY0" fmla="*/ 450831 h 450831"/>
                <a:gd name="connsiteX1" fmla="*/ 439193 w 880767"/>
                <a:gd name="connsiteY1" fmla="*/ 22 h 450831"/>
                <a:gd name="connsiteX2" fmla="*/ 880767 w 880767"/>
                <a:gd name="connsiteY2" fmla="*/ 436543 h 450831"/>
                <a:gd name="connsiteX0" fmla="*/ 0 w 880767"/>
                <a:gd name="connsiteY0" fmla="*/ 450810 h 450810"/>
                <a:gd name="connsiteX1" fmla="*/ 439193 w 880767"/>
                <a:gd name="connsiteY1" fmla="*/ 1 h 450810"/>
                <a:gd name="connsiteX2" fmla="*/ 880767 w 880767"/>
                <a:gd name="connsiteY2" fmla="*/ 436522 h 450810"/>
                <a:gd name="connsiteX0" fmla="*/ 0 w 880767"/>
                <a:gd name="connsiteY0" fmla="*/ 451761 h 451761"/>
                <a:gd name="connsiteX1" fmla="*/ 439193 w 880767"/>
                <a:gd name="connsiteY1" fmla="*/ 952 h 451761"/>
                <a:gd name="connsiteX2" fmla="*/ 880767 w 880767"/>
                <a:gd name="connsiteY2" fmla="*/ 437473 h 451761"/>
                <a:gd name="connsiteX0" fmla="*/ 0 w 880767"/>
                <a:gd name="connsiteY0" fmla="*/ 450832 h 450832"/>
                <a:gd name="connsiteX1" fmla="*/ 439193 w 880767"/>
                <a:gd name="connsiteY1" fmla="*/ 23 h 450832"/>
                <a:gd name="connsiteX2" fmla="*/ 880767 w 880767"/>
                <a:gd name="connsiteY2" fmla="*/ 436544 h 45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0767" h="450832">
                  <a:moveTo>
                    <a:pt x="0" y="450832"/>
                  </a:moveTo>
                  <a:cubicBezTo>
                    <a:pt x="0" y="300562"/>
                    <a:pt x="216199" y="16690"/>
                    <a:pt x="439193" y="23"/>
                  </a:cubicBezTo>
                  <a:cubicBezTo>
                    <a:pt x="662187" y="-2356"/>
                    <a:pt x="880767" y="187569"/>
                    <a:pt x="880767" y="436544"/>
                  </a:cubicBezTo>
                </a:path>
              </a:pathLst>
            </a:custGeom>
            <a:solidFill>
              <a:srgbClr val="FCB13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142A47-F7FE-C077-910B-C31031EECFAB}"/>
                </a:ext>
              </a:extLst>
            </p:cNvPr>
            <p:cNvSpPr/>
            <p:nvPr/>
          </p:nvSpPr>
          <p:spPr>
            <a:xfrm rot="1458194">
              <a:off x="3976914" y="5041387"/>
              <a:ext cx="522515" cy="575646"/>
            </a:xfrm>
            <a:prstGeom prst="ellipse">
              <a:avLst/>
            </a:prstGeom>
            <a:solidFill>
              <a:srgbClr val="F9D45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F121E2-9A19-F382-BAA9-CE4C1F4CE499}"/>
                </a:ext>
              </a:extLst>
            </p:cNvPr>
            <p:cNvSpPr/>
            <p:nvPr/>
          </p:nvSpPr>
          <p:spPr>
            <a:xfrm rot="21251471">
              <a:off x="7188441" y="5012525"/>
              <a:ext cx="599525" cy="575646"/>
            </a:xfrm>
            <a:prstGeom prst="ellipse">
              <a:avLst/>
            </a:prstGeom>
            <a:solidFill>
              <a:srgbClr val="F9D45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11E8BA7-E2CD-0D19-FC70-3776FCB04A07}"/>
                </a:ext>
              </a:extLst>
            </p:cNvPr>
            <p:cNvSpPr/>
            <p:nvPr/>
          </p:nvSpPr>
          <p:spPr>
            <a:xfrm rot="21251471">
              <a:off x="8135795" y="4540484"/>
              <a:ext cx="1402095" cy="1277729"/>
            </a:xfrm>
            <a:prstGeom prst="ellipse">
              <a:avLst/>
            </a:prstGeom>
            <a:solidFill>
              <a:srgbClr val="F9D45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7C875E-DEFD-3547-ABE3-098C99F16AFC}"/>
                </a:ext>
              </a:extLst>
            </p:cNvPr>
            <p:cNvSpPr/>
            <p:nvPr/>
          </p:nvSpPr>
          <p:spPr>
            <a:xfrm>
              <a:off x="1621243" y="5067300"/>
              <a:ext cx="520365" cy="631118"/>
            </a:xfrm>
            <a:custGeom>
              <a:avLst/>
              <a:gdLst>
                <a:gd name="connsiteX0" fmla="*/ 48434 w 520365"/>
                <a:gd name="connsiteY0" fmla="*/ 0 h 631118"/>
                <a:gd name="connsiteX1" fmla="*/ 135894 w 520365"/>
                <a:gd name="connsiteY1" fmla="*/ 5783 h 631118"/>
                <a:gd name="connsiteX2" fmla="*/ 520365 w 520365"/>
                <a:gd name="connsiteY2" fmla="*/ 315242 h 631118"/>
                <a:gd name="connsiteX3" fmla="*/ 38852 w 520365"/>
                <a:gd name="connsiteY3" fmla="*/ 631118 h 631118"/>
                <a:gd name="connsiteX4" fmla="*/ 0 w 520365"/>
                <a:gd name="connsiteY4" fmla="*/ 628549 h 631118"/>
                <a:gd name="connsiteX5" fmla="*/ 48434 w 520365"/>
                <a:gd name="connsiteY5" fmla="*/ 0 h 63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365" h="631118">
                  <a:moveTo>
                    <a:pt x="48434" y="0"/>
                  </a:moveTo>
                  <a:lnTo>
                    <a:pt x="135894" y="5783"/>
                  </a:lnTo>
                  <a:cubicBezTo>
                    <a:pt x="355311" y="35238"/>
                    <a:pt x="520365" y="162596"/>
                    <a:pt x="520365" y="315242"/>
                  </a:cubicBezTo>
                  <a:cubicBezTo>
                    <a:pt x="520365" y="489695"/>
                    <a:pt x="304784" y="631118"/>
                    <a:pt x="38852" y="631118"/>
                  </a:cubicBezTo>
                  <a:lnTo>
                    <a:pt x="0" y="628549"/>
                  </a:lnTo>
                  <a:lnTo>
                    <a:pt x="48434" y="0"/>
                  </a:lnTo>
                  <a:close/>
                </a:path>
              </a:pathLst>
            </a:custGeom>
            <a:solidFill>
              <a:srgbClr val="F9D45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F91A2E-A1AA-AB2B-62F6-43D89C98EC51}"/>
              </a:ext>
            </a:extLst>
          </p:cNvPr>
          <p:cNvGrpSpPr/>
          <p:nvPr/>
        </p:nvGrpSpPr>
        <p:grpSpPr>
          <a:xfrm>
            <a:off x="549720" y="3443152"/>
            <a:ext cx="5599529" cy="3669177"/>
            <a:chOff x="1574800" y="477077"/>
            <a:chExt cx="9040190" cy="5923721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BD98DD1-085F-2D00-5397-78AF831CEA42}"/>
                </a:ext>
              </a:extLst>
            </p:cNvPr>
            <p:cNvGrpSpPr/>
            <p:nvPr/>
          </p:nvGrpSpPr>
          <p:grpSpPr>
            <a:xfrm>
              <a:off x="1574800" y="477077"/>
              <a:ext cx="9040190" cy="5923721"/>
              <a:chOff x="1574800" y="477077"/>
              <a:chExt cx="9040190" cy="5923721"/>
            </a:xfrm>
            <a:grpFill/>
          </p:grpSpPr>
          <p:sp>
            <p:nvSpPr>
              <p:cNvPr id="45" name="Rectangle 8">
                <a:extLst>
                  <a:ext uri="{FF2B5EF4-FFF2-40B4-BE49-F238E27FC236}">
                    <a16:creationId xmlns:a16="http://schemas.microsoft.com/office/drawing/2014/main" id="{9FD510DD-03F8-0F43-CDEC-1632EE217D6A}"/>
                  </a:ext>
                </a:extLst>
              </p:cNvPr>
              <p:cNvSpPr/>
              <p:nvPr/>
            </p:nvSpPr>
            <p:spPr>
              <a:xfrm>
                <a:off x="1574800" y="4020978"/>
                <a:ext cx="9032271" cy="2379820"/>
              </a:xfrm>
              <a:custGeom>
                <a:avLst/>
                <a:gdLst>
                  <a:gd name="connsiteX0" fmla="*/ 0 w 1219200"/>
                  <a:gd name="connsiteY0" fmla="*/ 0 h 2201298"/>
                  <a:gd name="connsiteX1" fmla="*/ 1219200 w 1219200"/>
                  <a:gd name="connsiteY1" fmla="*/ 0 h 2201298"/>
                  <a:gd name="connsiteX2" fmla="*/ 1219200 w 1219200"/>
                  <a:gd name="connsiteY2" fmla="*/ 2201298 h 2201298"/>
                  <a:gd name="connsiteX3" fmla="*/ 0 w 1219200"/>
                  <a:gd name="connsiteY3" fmla="*/ 2201298 h 2201298"/>
                  <a:gd name="connsiteX4" fmla="*/ 0 w 1219200"/>
                  <a:gd name="connsiteY4" fmla="*/ 0 h 2201298"/>
                  <a:gd name="connsiteX0" fmla="*/ 0 w 2349500"/>
                  <a:gd name="connsiteY0" fmla="*/ 0 h 3941198"/>
                  <a:gd name="connsiteX1" fmla="*/ 1219200 w 2349500"/>
                  <a:gd name="connsiteY1" fmla="*/ 0 h 3941198"/>
                  <a:gd name="connsiteX2" fmla="*/ 2349500 w 2349500"/>
                  <a:gd name="connsiteY2" fmla="*/ 3941198 h 3941198"/>
                  <a:gd name="connsiteX3" fmla="*/ 0 w 2349500"/>
                  <a:gd name="connsiteY3" fmla="*/ 2201298 h 3941198"/>
                  <a:gd name="connsiteX4" fmla="*/ 0 w 2349500"/>
                  <a:gd name="connsiteY4" fmla="*/ 0 h 3941198"/>
                  <a:gd name="connsiteX0" fmla="*/ 0 w 2781300"/>
                  <a:gd name="connsiteY0" fmla="*/ 0 h 3941198"/>
                  <a:gd name="connsiteX1" fmla="*/ 2781300 w 2781300"/>
                  <a:gd name="connsiteY1" fmla="*/ 1752600 h 3941198"/>
                  <a:gd name="connsiteX2" fmla="*/ 2349500 w 2781300"/>
                  <a:gd name="connsiteY2" fmla="*/ 3941198 h 3941198"/>
                  <a:gd name="connsiteX3" fmla="*/ 0 w 2781300"/>
                  <a:gd name="connsiteY3" fmla="*/ 2201298 h 3941198"/>
                  <a:gd name="connsiteX4" fmla="*/ 0 w 2781300"/>
                  <a:gd name="connsiteY4" fmla="*/ 0 h 3941198"/>
                  <a:gd name="connsiteX0" fmla="*/ 6248400 w 9029700"/>
                  <a:gd name="connsiteY0" fmla="*/ 0 h 3941198"/>
                  <a:gd name="connsiteX1" fmla="*/ 9029700 w 9029700"/>
                  <a:gd name="connsiteY1" fmla="*/ 1752600 h 3941198"/>
                  <a:gd name="connsiteX2" fmla="*/ 8597900 w 9029700"/>
                  <a:gd name="connsiteY2" fmla="*/ 3941198 h 3941198"/>
                  <a:gd name="connsiteX3" fmla="*/ 0 w 9029700"/>
                  <a:gd name="connsiteY3" fmla="*/ 3839598 h 3941198"/>
                  <a:gd name="connsiteX4" fmla="*/ 6248400 w 9029700"/>
                  <a:gd name="connsiteY4" fmla="*/ 0 h 3941198"/>
                  <a:gd name="connsiteX0" fmla="*/ 152400 w 9029700"/>
                  <a:gd name="connsiteY0" fmla="*/ 139700 h 2188598"/>
                  <a:gd name="connsiteX1" fmla="*/ 9029700 w 9029700"/>
                  <a:gd name="connsiteY1" fmla="*/ 0 h 2188598"/>
                  <a:gd name="connsiteX2" fmla="*/ 8597900 w 9029700"/>
                  <a:gd name="connsiteY2" fmla="*/ 2188598 h 2188598"/>
                  <a:gd name="connsiteX3" fmla="*/ 0 w 9029700"/>
                  <a:gd name="connsiteY3" fmla="*/ 2086998 h 2188598"/>
                  <a:gd name="connsiteX4" fmla="*/ 152400 w 9029700"/>
                  <a:gd name="connsiteY4" fmla="*/ 139700 h 2188598"/>
                  <a:gd name="connsiteX0" fmla="*/ 152400 w 9029700"/>
                  <a:gd name="connsiteY0" fmla="*/ 139700 h 2188598"/>
                  <a:gd name="connsiteX1" fmla="*/ 9029700 w 9029700"/>
                  <a:gd name="connsiteY1" fmla="*/ 0 h 2188598"/>
                  <a:gd name="connsiteX2" fmla="*/ 8597900 w 9029700"/>
                  <a:gd name="connsiteY2" fmla="*/ 2188598 h 2188598"/>
                  <a:gd name="connsiteX3" fmla="*/ 0 w 9029700"/>
                  <a:gd name="connsiteY3" fmla="*/ 2086998 h 2188598"/>
                  <a:gd name="connsiteX4" fmla="*/ 152400 w 9029700"/>
                  <a:gd name="connsiteY4" fmla="*/ 139700 h 2188598"/>
                  <a:gd name="connsiteX0" fmla="*/ 152400 w 9029700"/>
                  <a:gd name="connsiteY0" fmla="*/ 209539 h 2258437"/>
                  <a:gd name="connsiteX1" fmla="*/ 9029700 w 9029700"/>
                  <a:gd name="connsiteY1" fmla="*/ 69839 h 2258437"/>
                  <a:gd name="connsiteX2" fmla="*/ 8597900 w 9029700"/>
                  <a:gd name="connsiteY2" fmla="*/ 2258437 h 2258437"/>
                  <a:gd name="connsiteX3" fmla="*/ 0 w 9029700"/>
                  <a:gd name="connsiteY3" fmla="*/ 2156837 h 2258437"/>
                  <a:gd name="connsiteX4" fmla="*/ 152400 w 9029700"/>
                  <a:gd name="connsiteY4" fmla="*/ 209539 h 2258437"/>
                  <a:gd name="connsiteX0" fmla="*/ 152400 w 9029700"/>
                  <a:gd name="connsiteY0" fmla="*/ 460656 h 2509554"/>
                  <a:gd name="connsiteX1" fmla="*/ 9029700 w 9029700"/>
                  <a:gd name="connsiteY1" fmla="*/ 320956 h 2509554"/>
                  <a:gd name="connsiteX2" fmla="*/ 8597900 w 9029700"/>
                  <a:gd name="connsiteY2" fmla="*/ 2509554 h 2509554"/>
                  <a:gd name="connsiteX3" fmla="*/ 0 w 9029700"/>
                  <a:gd name="connsiteY3" fmla="*/ 2407954 h 2509554"/>
                  <a:gd name="connsiteX4" fmla="*/ 152400 w 9029700"/>
                  <a:gd name="connsiteY4" fmla="*/ 460656 h 2509554"/>
                  <a:gd name="connsiteX0" fmla="*/ 152400 w 9032180"/>
                  <a:gd name="connsiteY0" fmla="*/ 460656 h 2509554"/>
                  <a:gd name="connsiteX1" fmla="*/ 9029700 w 9032180"/>
                  <a:gd name="connsiteY1" fmla="*/ 320956 h 2509554"/>
                  <a:gd name="connsiteX2" fmla="*/ 8597900 w 9032180"/>
                  <a:gd name="connsiteY2" fmla="*/ 2509554 h 2509554"/>
                  <a:gd name="connsiteX3" fmla="*/ 0 w 9032180"/>
                  <a:gd name="connsiteY3" fmla="*/ 2407954 h 2509554"/>
                  <a:gd name="connsiteX4" fmla="*/ 152400 w 9032180"/>
                  <a:gd name="connsiteY4" fmla="*/ 460656 h 2509554"/>
                  <a:gd name="connsiteX0" fmla="*/ 152400 w 9032271"/>
                  <a:gd name="connsiteY0" fmla="*/ 460656 h 2509554"/>
                  <a:gd name="connsiteX1" fmla="*/ 9029700 w 9032271"/>
                  <a:gd name="connsiteY1" fmla="*/ 320956 h 2509554"/>
                  <a:gd name="connsiteX2" fmla="*/ 8597900 w 9032271"/>
                  <a:gd name="connsiteY2" fmla="*/ 2509554 h 2509554"/>
                  <a:gd name="connsiteX3" fmla="*/ 0 w 9032271"/>
                  <a:gd name="connsiteY3" fmla="*/ 2407954 h 2509554"/>
                  <a:gd name="connsiteX4" fmla="*/ 152400 w 9032271"/>
                  <a:gd name="connsiteY4" fmla="*/ 460656 h 2509554"/>
                  <a:gd name="connsiteX0" fmla="*/ 152400 w 9032271"/>
                  <a:gd name="connsiteY0" fmla="*/ 261744 h 2310642"/>
                  <a:gd name="connsiteX1" fmla="*/ 9029700 w 9032271"/>
                  <a:gd name="connsiteY1" fmla="*/ 122044 h 2310642"/>
                  <a:gd name="connsiteX2" fmla="*/ 8597900 w 9032271"/>
                  <a:gd name="connsiteY2" fmla="*/ 2310642 h 2310642"/>
                  <a:gd name="connsiteX3" fmla="*/ 0 w 9032271"/>
                  <a:gd name="connsiteY3" fmla="*/ 2209042 h 2310642"/>
                  <a:gd name="connsiteX4" fmla="*/ 152400 w 9032271"/>
                  <a:gd name="connsiteY4" fmla="*/ 261744 h 2310642"/>
                  <a:gd name="connsiteX0" fmla="*/ 152400 w 9032271"/>
                  <a:gd name="connsiteY0" fmla="*/ 247451 h 2326829"/>
                  <a:gd name="connsiteX1" fmla="*/ 9029700 w 9032271"/>
                  <a:gd name="connsiteY1" fmla="*/ 138231 h 2326829"/>
                  <a:gd name="connsiteX2" fmla="*/ 8597900 w 9032271"/>
                  <a:gd name="connsiteY2" fmla="*/ 2326829 h 2326829"/>
                  <a:gd name="connsiteX3" fmla="*/ 0 w 9032271"/>
                  <a:gd name="connsiteY3" fmla="*/ 2225229 h 2326829"/>
                  <a:gd name="connsiteX4" fmla="*/ 152400 w 9032271"/>
                  <a:gd name="connsiteY4" fmla="*/ 247451 h 2326829"/>
                  <a:gd name="connsiteX0" fmla="*/ 152400 w 9032271"/>
                  <a:gd name="connsiteY0" fmla="*/ 300442 h 2379820"/>
                  <a:gd name="connsiteX1" fmla="*/ 9029700 w 9032271"/>
                  <a:gd name="connsiteY1" fmla="*/ 89622 h 2379820"/>
                  <a:gd name="connsiteX2" fmla="*/ 8597900 w 9032271"/>
                  <a:gd name="connsiteY2" fmla="*/ 2379820 h 2379820"/>
                  <a:gd name="connsiteX3" fmla="*/ 0 w 9032271"/>
                  <a:gd name="connsiteY3" fmla="*/ 2278220 h 2379820"/>
                  <a:gd name="connsiteX4" fmla="*/ 152400 w 9032271"/>
                  <a:gd name="connsiteY4" fmla="*/ 300442 h 2379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32271" h="2379820">
                    <a:moveTo>
                      <a:pt x="152400" y="300442"/>
                    </a:moveTo>
                    <a:cubicBezTo>
                      <a:pt x="1701800" y="-101725"/>
                      <a:pt x="9060543" y="-19840"/>
                      <a:pt x="9029700" y="89622"/>
                    </a:cubicBezTo>
                    <a:cubicBezTo>
                      <a:pt x="9063567" y="311155"/>
                      <a:pt x="8754533" y="1789987"/>
                      <a:pt x="8597900" y="2379820"/>
                    </a:cubicBezTo>
                    <a:lnTo>
                      <a:pt x="0" y="2278220"/>
                    </a:lnTo>
                    <a:lnTo>
                      <a:pt x="152400" y="300442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Rectangle 2">
                <a:extLst>
                  <a:ext uri="{FF2B5EF4-FFF2-40B4-BE49-F238E27FC236}">
                    <a16:creationId xmlns:a16="http://schemas.microsoft.com/office/drawing/2014/main" id="{868F037C-9823-34CD-0CF1-784AD3A79C02}"/>
                  </a:ext>
                </a:extLst>
              </p:cNvPr>
              <p:cNvSpPr/>
              <p:nvPr/>
            </p:nvSpPr>
            <p:spPr>
              <a:xfrm>
                <a:off x="1722781" y="477077"/>
                <a:ext cx="8892209" cy="3843129"/>
              </a:xfrm>
              <a:custGeom>
                <a:avLst/>
                <a:gdLst>
                  <a:gd name="connsiteX0" fmla="*/ 0 w 3286539"/>
                  <a:gd name="connsiteY0" fmla="*/ 0 h 3604591"/>
                  <a:gd name="connsiteX1" fmla="*/ 3286539 w 3286539"/>
                  <a:gd name="connsiteY1" fmla="*/ 0 h 3604591"/>
                  <a:gd name="connsiteX2" fmla="*/ 3286539 w 3286539"/>
                  <a:gd name="connsiteY2" fmla="*/ 3604591 h 3604591"/>
                  <a:gd name="connsiteX3" fmla="*/ 0 w 3286539"/>
                  <a:gd name="connsiteY3" fmla="*/ 3604591 h 3604591"/>
                  <a:gd name="connsiteX4" fmla="*/ 0 w 3286539"/>
                  <a:gd name="connsiteY4" fmla="*/ 0 h 3604591"/>
                  <a:gd name="connsiteX0" fmla="*/ 5579165 w 8865704"/>
                  <a:gd name="connsiteY0" fmla="*/ 0 h 3790121"/>
                  <a:gd name="connsiteX1" fmla="*/ 8865704 w 8865704"/>
                  <a:gd name="connsiteY1" fmla="*/ 0 h 3790121"/>
                  <a:gd name="connsiteX2" fmla="*/ 8865704 w 8865704"/>
                  <a:gd name="connsiteY2" fmla="*/ 3604591 h 3790121"/>
                  <a:gd name="connsiteX3" fmla="*/ 0 w 8865704"/>
                  <a:gd name="connsiteY3" fmla="*/ 3790121 h 3790121"/>
                  <a:gd name="connsiteX4" fmla="*/ 5579165 w 8865704"/>
                  <a:gd name="connsiteY4" fmla="*/ 0 h 3790121"/>
                  <a:gd name="connsiteX0" fmla="*/ 5473148 w 8865704"/>
                  <a:gd name="connsiteY0" fmla="*/ 0 h 3856382"/>
                  <a:gd name="connsiteX1" fmla="*/ 8865704 w 8865704"/>
                  <a:gd name="connsiteY1" fmla="*/ 66261 h 3856382"/>
                  <a:gd name="connsiteX2" fmla="*/ 8865704 w 8865704"/>
                  <a:gd name="connsiteY2" fmla="*/ 3670852 h 3856382"/>
                  <a:gd name="connsiteX3" fmla="*/ 0 w 8865704"/>
                  <a:gd name="connsiteY3" fmla="*/ 3856382 h 3856382"/>
                  <a:gd name="connsiteX4" fmla="*/ 5473148 w 8865704"/>
                  <a:gd name="connsiteY4" fmla="*/ 0 h 3856382"/>
                  <a:gd name="connsiteX0" fmla="*/ 5473148 w 8865704"/>
                  <a:gd name="connsiteY0" fmla="*/ 0 h 3856382"/>
                  <a:gd name="connsiteX1" fmla="*/ 8865704 w 8865704"/>
                  <a:gd name="connsiteY1" fmla="*/ 3670852 h 3856382"/>
                  <a:gd name="connsiteX2" fmla="*/ 0 w 8865704"/>
                  <a:gd name="connsiteY2" fmla="*/ 3856382 h 3856382"/>
                  <a:gd name="connsiteX3" fmla="*/ 5473148 w 8865704"/>
                  <a:gd name="connsiteY3" fmla="*/ 0 h 3856382"/>
                  <a:gd name="connsiteX0" fmla="*/ 5499653 w 8892209"/>
                  <a:gd name="connsiteY0" fmla="*/ 0 h 3843129"/>
                  <a:gd name="connsiteX1" fmla="*/ 8892209 w 8892209"/>
                  <a:gd name="connsiteY1" fmla="*/ 3670852 h 3843129"/>
                  <a:gd name="connsiteX2" fmla="*/ 0 w 8892209"/>
                  <a:gd name="connsiteY2" fmla="*/ 3843129 h 3843129"/>
                  <a:gd name="connsiteX3" fmla="*/ 5499653 w 8892209"/>
                  <a:gd name="connsiteY3" fmla="*/ 0 h 3843129"/>
                  <a:gd name="connsiteX0" fmla="*/ 5499653 w 8892209"/>
                  <a:gd name="connsiteY0" fmla="*/ 0 h 3843129"/>
                  <a:gd name="connsiteX1" fmla="*/ 8892209 w 8892209"/>
                  <a:gd name="connsiteY1" fmla="*/ 3670852 h 3843129"/>
                  <a:gd name="connsiteX2" fmla="*/ 0 w 8892209"/>
                  <a:gd name="connsiteY2" fmla="*/ 3843129 h 3843129"/>
                  <a:gd name="connsiteX3" fmla="*/ 5499653 w 8892209"/>
                  <a:gd name="connsiteY3" fmla="*/ 0 h 3843129"/>
                  <a:gd name="connsiteX0" fmla="*/ 5499653 w 8892209"/>
                  <a:gd name="connsiteY0" fmla="*/ 0 h 3843129"/>
                  <a:gd name="connsiteX1" fmla="*/ 8892209 w 8892209"/>
                  <a:gd name="connsiteY1" fmla="*/ 3670852 h 3843129"/>
                  <a:gd name="connsiteX2" fmla="*/ 0 w 8892209"/>
                  <a:gd name="connsiteY2" fmla="*/ 3843129 h 3843129"/>
                  <a:gd name="connsiteX3" fmla="*/ 5499653 w 8892209"/>
                  <a:gd name="connsiteY3" fmla="*/ 0 h 3843129"/>
                  <a:gd name="connsiteX0" fmla="*/ 5499653 w 8892209"/>
                  <a:gd name="connsiteY0" fmla="*/ 0 h 3843129"/>
                  <a:gd name="connsiteX1" fmla="*/ 8892209 w 8892209"/>
                  <a:gd name="connsiteY1" fmla="*/ 3670852 h 3843129"/>
                  <a:gd name="connsiteX2" fmla="*/ 0 w 8892209"/>
                  <a:gd name="connsiteY2" fmla="*/ 3843129 h 3843129"/>
                  <a:gd name="connsiteX3" fmla="*/ 5499653 w 8892209"/>
                  <a:gd name="connsiteY3" fmla="*/ 0 h 384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209" h="3843129">
                    <a:moveTo>
                      <a:pt x="5499653" y="0"/>
                    </a:moveTo>
                    <a:cubicBezTo>
                      <a:pt x="7438887" y="759791"/>
                      <a:pt x="8689009" y="2513496"/>
                      <a:pt x="8892209" y="3670852"/>
                    </a:cubicBezTo>
                    <a:lnTo>
                      <a:pt x="0" y="3843129"/>
                    </a:lnTo>
                    <a:lnTo>
                      <a:pt x="5499653" y="0"/>
                    </a:ln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ED61542-4935-756F-2A29-23FE0C9D4D76}"/>
                </a:ext>
              </a:extLst>
            </p:cNvPr>
            <p:cNvSpPr/>
            <p:nvPr/>
          </p:nvSpPr>
          <p:spPr>
            <a:xfrm>
              <a:off x="5795962" y="2100263"/>
              <a:ext cx="869547" cy="811646"/>
            </a:xfrm>
            <a:prstGeom prst="ellipse">
              <a:avLst/>
            </a:pr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E2A3667-A413-A378-456A-024776CD8AF4}"/>
                </a:ext>
              </a:extLst>
            </p:cNvPr>
            <p:cNvSpPr/>
            <p:nvPr/>
          </p:nvSpPr>
          <p:spPr>
            <a:xfrm>
              <a:off x="7185535" y="2343151"/>
              <a:ext cx="408180" cy="381000"/>
            </a:xfrm>
            <a:prstGeom prst="ellipse">
              <a:avLst/>
            </a:pr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4D6FDB3-DA30-84CA-8C4F-CD5DD5343E2E}"/>
                </a:ext>
              </a:extLst>
            </p:cNvPr>
            <p:cNvSpPr/>
            <p:nvPr/>
          </p:nvSpPr>
          <p:spPr>
            <a:xfrm>
              <a:off x="9033384" y="2952782"/>
              <a:ext cx="624965" cy="575016"/>
            </a:xfrm>
            <a:prstGeom prst="ellipse">
              <a:avLst/>
            </a:pr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23EDC1-EFE2-B77B-96EF-7ADA113A9D96}"/>
                </a:ext>
              </a:extLst>
            </p:cNvPr>
            <p:cNvSpPr/>
            <p:nvPr/>
          </p:nvSpPr>
          <p:spPr>
            <a:xfrm>
              <a:off x="2848459" y="3022006"/>
              <a:ext cx="825103" cy="637728"/>
            </a:xfrm>
            <a:custGeom>
              <a:avLst/>
              <a:gdLst>
                <a:gd name="connsiteX0" fmla="*/ 737969 w 825103"/>
                <a:gd name="connsiteY0" fmla="*/ 0 h 637728"/>
                <a:gd name="connsiteX1" fmla="*/ 742868 w 825103"/>
                <a:gd name="connsiteY1" fmla="*/ 5005 h 637728"/>
                <a:gd name="connsiteX2" fmla="*/ 825103 w 825103"/>
                <a:gd name="connsiteY2" fmla="*/ 231905 h 637728"/>
                <a:gd name="connsiteX3" fmla="*/ 343590 w 825103"/>
                <a:gd name="connsiteY3" fmla="*/ 637728 h 637728"/>
                <a:gd name="connsiteX4" fmla="*/ 3109 w 825103"/>
                <a:gd name="connsiteY4" fmla="*/ 518865 h 637728"/>
                <a:gd name="connsiteX5" fmla="*/ 0 w 825103"/>
                <a:gd name="connsiteY5" fmla="*/ 515689 h 637728"/>
                <a:gd name="connsiteX6" fmla="*/ 737969 w 825103"/>
                <a:gd name="connsiteY6" fmla="*/ 0 h 637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103" h="637728">
                  <a:moveTo>
                    <a:pt x="737969" y="0"/>
                  </a:moveTo>
                  <a:lnTo>
                    <a:pt x="742868" y="5005"/>
                  </a:lnTo>
                  <a:cubicBezTo>
                    <a:pt x="794787" y="69775"/>
                    <a:pt x="825103" y="147856"/>
                    <a:pt x="825103" y="231905"/>
                  </a:cubicBezTo>
                  <a:cubicBezTo>
                    <a:pt x="825103" y="456035"/>
                    <a:pt x="609522" y="637728"/>
                    <a:pt x="343590" y="637728"/>
                  </a:cubicBezTo>
                  <a:cubicBezTo>
                    <a:pt x="210624" y="637728"/>
                    <a:pt x="90246" y="592305"/>
                    <a:pt x="3109" y="518865"/>
                  </a:cubicBezTo>
                  <a:lnTo>
                    <a:pt x="0" y="515689"/>
                  </a:lnTo>
                  <a:lnTo>
                    <a:pt x="737969" y="0"/>
                  </a:ln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51AB8138-8EE0-6761-AD3E-C8829C4805F7}"/>
                </a:ext>
              </a:extLst>
            </p:cNvPr>
            <p:cNvSpPr/>
            <p:nvPr/>
          </p:nvSpPr>
          <p:spPr>
            <a:xfrm>
              <a:off x="5027009" y="3753817"/>
              <a:ext cx="1063925" cy="566390"/>
            </a:xfrm>
            <a:custGeom>
              <a:avLst/>
              <a:gdLst>
                <a:gd name="connsiteX0" fmla="*/ 0 w 883148"/>
                <a:gd name="connsiteY0" fmla="*/ 450809 h 901618"/>
                <a:gd name="connsiteX1" fmla="*/ 441574 w 883148"/>
                <a:gd name="connsiteY1" fmla="*/ 0 h 901618"/>
                <a:gd name="connsiteX2" fmla="*/ 883148 w 883148"/>
                <a:gd name="connsiteY2" fmla="*/ 450809 h 901618"/>
                <a:gd name="connsiteX3" fmla="*/ 441574 w 883148"/>
                <a:gd name="connsiteY3" fmla="*/ 901618 h 901618"/>
                <a:gd name="connsiteX4" fmla="*/ 0 w 883148"/>
                <a:gd name="connsiteY4" fmla="*/ 450809 h 901618"/>
                <a:gd name="connsiteX0" fmla="*/ 0 w 883148"/>
                <a:gd name="connsiteY0" fmla="*/ 450809 h 901618"/>
                <a:gd name="connsiteX1" fmla="*/ 441574 w 883148"/>
                <a:gd name="connsiteY1" fmla="*/ 0 h 901618"/>
                <a:gd name="connsiteX2" fmla="*/ 883148 w 883148"/>
                <a:gd name="connsiteY2" fmla="*/ 450809 h 901618"/>
                <a:gd name="connsiteX3" fmla="*/ 441574 w 883148"/>
                <a:gd name="connsiteY3" fmla="*/ 901618 h 901618"/>
                <a:gd name="connsiteX4" fmla="*/ 0 w 883148"/>
                <a:gd name="connsiteY4" fmla="*/ 450809 h 901618"/>
                <a:gd name="connsiteX0" fmla="*/ 0 w 883148"/>
                <a:gd name="connsiteY0" fmla="*/ 450809 h 901618"/>
                <a:gd name="connsiteX1" fmla="*/ 441574 w 883148"/>
                <a:gd name="connsiteY1" fmla="*/ 0 h 901618"/>
                <a:gd name="connsiteX2" fmla="*/ 883148 w 883148"/>
                <a:gd name="connsiteY2" fmla="*/ 450809 h 901618"/>
                <a:gd name="connsiteX3" fmla="*/ 441574 w 883148"/>
                <a:gd name="connsiteY3" fmla="*/ 901618 h 901618"/>
                <a:gd name="connsiteX4" fmla="*/ 0 w 883148"/>
                <a:gd name="connsiteY4" fmla="*/ 450809 h 901618"/>
                <a:gd name="connsiteX0" fmla="*/ 0 w 883148"/>
                <a:gd name="connsiteY0" fmla="*/ 450809 h 901618"/>
                <a:gd name="connsiteX1" fmla="*/ 441574 w 883148"/>
                <a:gd name="connsiteY1" fmla="*/ 0 h 901618"/>
                <a:gd name="connsiteX2" fmla="*/ 883148 w 883148"/>
                <a:gd name="connsiteY2" fmla="*/ 450809 h 901618"/>
                <a:gd name="connsiteX3" fmla="*/ 441574 w 883148"/>
                <a:gd name="connsiteY3" fmla="*/ 901618 h 901618"/>
                <a:gd name="connsiteX4" fmla="*/ 0 w 883148"/>
                <a:gd name="connsiteY4" fmla="*/ 450809 h 901618"/>
                <a:gd name="connsiteX0" fmla="*/ 441574 w 883148"/>
                <a:gd name="connsiteY0" fmla="*/ 901618 h 993058"/>
                <a:gd name="connsiteX1" fmla="*/ 0 w 883148"/>
                <a:gd name="connsiteY1" fmla="*/ 450809 h 993058"/>
                <a:gd name="connsiteX2" fmla="*/ 441574 w 883148"/>
                <a:gd name="connsiteY2" fmla="*/ 0 h 993058"/>
                <a:gd name="connsiteX3" fmla="*/ 883148 w 883148"/>
                <a:gd name="connsiteY3" fmla="*/ 450809 h 993058"/>
                <a:gd name="connsiteX4" fmla="*/ 533014 w 883148"/>
                <a:gd name="connsiteY4" fmla="*/ 993058 h 993058"/>
                <a:gd name="connsiteX0" fmla="*/ 441574 w 883148"/>
                <a:gd name="connsiteY0" fmla="*/ 901618 h 901618"/>
                <a:gd name="connsiteX1" fmla="*/ 0 w 883148"/>
                <a:gd name="connsiteY1" fmla="*/ 450809 h 901618"/>
                <a:gd name="connsiteX2" fmla="*/ 441574 w 883148"/>
                <a:gd name="connsiteY2" fmla="*/ 0 h 901618"/>
                <a:gd name="connsiteX3" fmla="*/ 883148 w 883148"/>
                <a:gd name="connsiteY3" fmla="*/ 450809 h 901618"/>
                <a:gd name="connsiteX0" fmla="*/ 0 w 883148"/>
                <a:gd name="connsiteY0" fmla="*/ 450809 h 450809"/>
                <a:gd name="connsiteX1" fmla="*/ 441574 w 883148"/>
                <a:gd name="connsiteY1" fmla="*/ 0 h 450809"/>
                <a:gd name="connsiteX2" fmla="*/ 883148 w 883148"/>
                <a:gd name="connsiteY2" fmla="*/ 450809 h 450809"/>
                <a:gd name="connsiteX0" fmla="*/ 0 w 883148"/>
                <a:gd name="connsiteY0" fmla="*/ 450986 h 450986"/>
                <a:gd name="connsiteX1" fmla="*/ 441574 w 883148"/>
                <a:gd name="connsiteY1" fmla="*/ 177 h 450986"/>
                <a:gd name="connsiteX2" fmla="*/ 883148 w 883148"/>
                <a:gd name="connsiteY2" fmla="*/ 450986 h 450986"/>
                <a:gd name="connsiteX0" fmla="*/ 0 w 880767"/>
                <a:gd name="connsiteY0" fmla="*/ 434161 h 450830"/>
                <a:gd name="connsiteX1" fmla="*/ 439193 w 880767"/>
                <a:gd name="connsiteY1" fmla="*/ 21 h 450830"/>
                <a:gd name="connsiteX2" fmla="*/ 880767 w 880767"/>
                <a:gd name="connsiteY2" fmla="*/ 450830 h 450830"/>
                <a:gd name="connsiteX0" fmla="*/ 0 w 880767"/>
                <a:gd name="connsiteY0" fmla="*/ 450809 h 450809"/>
                <a:gd name="connsiteX1" fmla="*/ 439193 w 880767"/>
                <a:gd name="connsiteY1" fmla="*/ 0 h 450809"/>
                <a:gd name="connsiteX2" fmla="*/ 880767 w 880767"/>
                <a:gd name="connsiteY2" fmla="*/ 450809 h 450809"/>
                <a:gd name="connsiteX0" fmla="*/ 0 w 880767"/>
                <a:gd name="connsiteY0" fmla="*/ 450831 h 450831"/>
                <a:gd name="connsiteX1" fmla="*/ 439193 w 880767"/>
                <a:gd name="connsiteY1" fmla="*/ 22 h 450831"/>
                <a:gd name="connsiteX2" fmla="*/ 880767 w 880767"/>
                <a:gd name="connsiteY2" fmla="*/ 436543 h 450831"/>
                <a:gd name="connsiteX0" fmla="*/ 0 w 880767"/>
                <a:gd name="connsiteY0" fmla="*/ 450810 h 450810"/>
                <a:gd name="connsiteX1" fmla="*/ 439193 w 880767"/>
                <a:gd name="connsiteY1" fmla="*/ 1 h 450810"/>
                <a:gd name="connsiteX2" fmla="*/ 880767 w 880767"/>
                <a:gd name="connsiteY2" fmla="*/ 436522 h 450810"/>
                <a:gd name="connsiteX0" fmla="*/ 0 w 880767"/>
                <a:gd name="connsiteY0" fmla="*/ 451761 h 451761"/>
                <a:gd name="connsiteX1" fmla="*/ 439193 w 880767"/>
                <a:gd name="connsiteY1" fmla="*/ 952 h 451761"/>
                <a:gd name="connsiteX2" fmla="*/ 880767 w 880767"/>
                <a:gd name="connsiteY2" fmla="*/ 437473 h 451761"/>
                <a:gd name="connsiteX0" fmla="*/ 0 w 880767"/>
                <a:gd name="connsiteY0" fmla="*/ 450832 h 450832"/>
                <a:gd name="connsiteX1" fmla="*/ 439193 w 880767"/>
                <a:gd name="connsiteY1" fmla="*/ 23 h 450832"/>
                <a:gd name="connsiteX2" fmla="*/ 880767 w 880767"/>
                <a:gd name="connsiteY2" fmla="*/ 436544 h 45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0767" h="450832">
                  <a:moveTo>
                    <a:pt x="0" y="450832"/>
                  </a:moveTo>
                  <a:cubicBezTo>
                    <a:pt x="0" y="300562"/>
                    <a:pt x="216199" y="16690"/>
                    <a:pt x="439193" y="23"/>
                  </a:cubicBezTo>
                  <a:cubicBezTo>
                    <a:pt x="662187" y="-2356"/>
                    <a:pt x="880767" y="187569"/>
                    <a:pt x="880767" y="436544"/>
                  </a:cubicBezTo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BB0EEA-F3E3-8542-F3EB-0201669F1DB1}"/>
                </a:ext>
              </a:extLst>
            </p:cNvPr>
            <p:cNvSpPr/>
            <p:nvPr/>
          </p:nvSpPr>
          <p:spPr>
            <a:xfrm rot="1458194">
              <a:off x="3976914" y="5041387"/>
              <a:ext cx="522515" cy="575646"/>
            </a:xfrm>
            <a:prstGeom prst="ellipse">
              <a:avLst/>
            </a:pr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32D5D3-7526-5EF1-BED0-6B28CC27BAE5}"/>
                </a:ext>
              </a:extLst>
            </p:cNvPr>
            <p:cNvSpPr/>
            <p:nvPr/>
          </p:nvSpPr>
          <p:spPr>
            <a:xfrm rot="21251471">
              <a:off x="7188441" y="5012525"/>
              <a:ext cx="599525" cy="575646"/>
            </a:xfrm>
            <a:prstGeom prst="ellipse">
              <a:avLst/>
            </a:pr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AC1B6EC-EEB2-1B01-24C9-6EE538DC3BC0}"/>
                </a:ext>
              </a:extLst>
            </p:cNvPr>
            <p:cNvSpPr/>
            <p:nvPr/>
          </p:nvSpPr>
          <p:spPr>
            <a:xfrm rot="21251471">
              <a:off x="8135795" y="4540484"/>
              <a:ext cx="1402095" cy="1277729"/>
            </a:xfrm>
            <a:prstGeom prst="ellipse">
              <a:avLst/>
            </a:pr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661EE8-741C-CD02-60C8-9367ACF0979C}"/>
                </a:ext>
              </a:extLst>
            </p:cNvPr>
            <p:cNvSpPr/>
            <p:nvPr/>
          </p:nvSpPr>
          <p:spPr>
            <a:xfrm>
              <a:off x="1621243" y="5067300"/>
              <a:ext cx="520365" cy="631118"/>
            </a:xfrm>
            <a:custGeom>
              <a:avLst/>
              <a:gdLst>
                <a:gd name="connsiteX0" fmla="*/ 48434 w 520365"/>
                <a:gd name="connsiteY0" fmla="*/ 0 h 631118"/>
                <a:gd name="connsiteX1" fmla="*/ 135894 w 520365"/>
                <a:gd name="connsiteY1" fmla="*/ 5783 h 631118"/>
                <a:gd name="connsiteX2" fmla="*/ 520365 w 520365"/>
                <a:gd name="connsiteY2" fmla="*/ 315242 h 631118"/>
                <a:gd name="connsiteX3" fmla="*/ 38852 w 520365"/>
                <a:gd name="connsiteY3" fmla="*/ 631118 h 631118"/>
                <a:gd name="connsiteX4" fmla="*/ 0 w 520365"/>
                <a:gd name="connsiteY4" fmla="*/ 628549 h 631118"/>
                <a:gd name="connsiteX5" fmla="*/ 48434 w 520365"/>
                <a:gd name="connsiteY5" fmla="*/ 0 h 63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365" h="631118">
                  <a:moveTo>
                    <a:pt x="48434" y="0"/>
                  </a:moveTo>
                  <a:lnTo>
                    <a:pt x="135894" y="5783"/>
                  </a:lnTo>
                  <a:cubicBezTo>
                    <a:pt x="355311" y="35238"/>
                    <a:pt x="520365" y="162596"/>
                    <a:pt x="520365" y="315242"/>
                  </a:cubicBezTo>
                  <a:cubicBezTo>
                    <a:pt x="520365" y="489695"/>
                    <a:pt x="304784" y="631118"/>
                    <a:pt x="38852" y="631118"/>
                  </a:cubicBezTo>
                  <a:lnTo>
                    <a:pt x="0" y="628549"/>
                  </a:lnTo>
                  <a:lnTo>
                    <a:pt x="48434" y="0"/>
                  </a:ln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99A5FB-6BDA-00EB-4872-BCCCC492A710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C58AC-3051-E643-7C75-EBADF4F348DC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57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99840" y="-630640"/>
            <a:ext cx="603398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A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a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CC92C-82FA-4502-AFFC-F0047679D7F8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4C058-F3A3-650C-BD87-7261E658F81C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AEB2F-215A-2642-D912-24E86B761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24" y1="40527" x2="34668" y2="38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933" y="2548158"/>
            <a:ext cx="3364815" cy="3364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2FC01-C8DD-1679-7CD0-D7A3F3273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24" y1="40527" x2="34668" y2="3857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5328" y="1784369"/>
            <a:ext cx="6383335" cy="638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15767" y="-766293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R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r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8F9A66-754D-AC1D-AF9E-B445CDAF5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531" y1="85449" x2="41797" y2="89648"/>
                        <a14:backgroundMark x1="56055" y1="85254" x2="65723" y2="9062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9568" y="1350478"/>
            <a:ext cx="6810868" cy="68108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556A7-8266-4E3A-05C6-4961D54A5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4531" y1="85449" x2="41797" y2="89648"/>
                        <a14:backgroundMark x1="56055" y1="85254" x2="65723" y2="9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8343" y="2395883"/>
            <a:ext cx="4720057" cy="4720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3E41D-FDF5-2329-794C-03C9CA896D41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DAD23-0705-F6DF-07ED-5195967E5A7D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000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-780808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S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s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BD598-6AB9-6F06-C0E3-9406A0018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043" y1="22559" x2="19043" y2="22559"/>
                        <a14:foregroundMark x1="32910" y1="13281" x2="32910" y2="13281"/>
                        <a14:foregroundMark x1="27344" y1="16602" x2="27344" y2="16602"/>
                        <a14:foregroundMark x1="25977" y1="24316" x2="25977" y2="24316"/>
                        <a14:foregroundMark x1="40625" y1="18164" x2="40625" y2="18164"/>
                        <a14:foregroundMark x1="45703" y1="18555" x2="45703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5499" y="2608912"/>
            <a:ext cx="3297837" cy="3297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3FE2D-D6DA-79A3-B4C7-4EA96528F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043" y1="22559" x2="19043" y2="22559"/>
                        <a14:foregroundMark x1="32910" y1="13281" x2="32910" y2="13281"/>
                        <a14:foregroundMark x1="27344" y1="16602" x2="27344" y2="16602"/>
                        <a14:foregroundMark x1="25977" y1="24316" x2="25977" y2="24316"/>
                        <a14:foregroundMark x1="40625" y1="18164" x2="40625" y2="18164"/>
                        <a14:foregroundMark x1="45703" y1="18555" x2="45703" y2="185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46373"/>
            <a:ext cx="6375310" cy="6375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1C29C6-DCE9-4A0A-0637-8808AE203414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500E3-A420-4F7F-D01E-662720108FAF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638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-628408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T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t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12811-086F-55FF-AB18-C3299963B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619" y="1245495"/>
            <a:ext cx="7772400" cy="777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C3CEBB-FBA3-CB15-5D98-78D4BC928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7961" y="2386076"/>
            <a:ext cx="4392913" cy="4392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09ACD-68D5-6F8A-9C7C-4D26F3199B5D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1009A-36AB-6563-5716-01AF64EA9C21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9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-780808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U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u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8E157-201F-D0E9-EA71-6BAD87BC6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3079" y="2394848"/>
            <a:ext cx="3675231" cy="3675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8824A-B6A8-2723-E4AE-A79EAAA05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4651" y="1702321"/>
            <a:ext cx="6679680" cy="6679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E2459A-010C-C399-1F01-BB9231122093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87B87-BB6F-A17E-F033-46365BECADB3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988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-671133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V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v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EACEA7-5512-376B-0989-545DB54B8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2070" y1="85645" x2="41992" y2="86621"/>
                        <a14:backgroundMark x1="41992" y1="86621" x2="41992" y2="86621"/>
                        <a14:backgroundMark x1="81641" y1="23926" x2="84375" y2="27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395" y="2222947"/>
            <a:ext cx="3898005" cy="3898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EBEF1-67FA-AA0B-5F33-4EF7C053E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2070" y1="85645" x2="41992" y2="86621"/>
                        <a14:backgroundMark x1="41992" y1="86621" x2="41992" y2="86621"/>
                        <a14:backgroundMark x1="81641" y1="23926" x2="84375" y2="2705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555" y="1397895"/>
            <a:ext cx="7344695" cy="7344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CC6F6F-E23E-BD2A-9E75-A8B06E91A729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FC73E-ADC1-EDE2-951F-5F289416B0BE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2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779333" y="-619098"/>
            <a:ext cx="601043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1900" dirty="0">
                <a:solidFill>
                  <a:prstClr val="black"/>
                </a:solidFill>
                <a:latin typeface="Teaching Print Dotted" pitchFamily="50" charset="0"/>
              </a:rPr>
              <a:t>W </a:t>
            </a:r>
            <a:r>
              <a:rPr lang="en-US" sz="21900" dirty="0" err="1">
                <a:solidFill>
                  <a:prstClr val="black"/>
                </a:solidFill>
                <a:latin typeface="Teaching Print Dotted" pitchFamily="50" charset="0"/>
              </a:rPr>
              <a:t>w</a:t>
            </a:r>
            <a:endParaRPr lang="en-US" sz="219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F8045C-0BD4-84F3-DBE1-598A081BE0AA}"/>
              </a:ext>
            </a:extLst>
          </p:cNvPr>
          <p:cNvGrpSpPr/>
          <p:nvPr/>
        </p:nvGrpSpPr>
        <p:grpSpPr>
          <a:xfrm>
            <a:off x="5506492" y="2449510"/>
            <a:ext cx="4254005" cy="1653836"/>
            <a:chOff x="775195" y="2754488"/>
            <a:chExt cx="8068539" cy="31368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143F209-671B-6EA6-58E9-34E6F94C1FEF}"/>
                </a:ext>
              </a:extLst>
            </p:cNvPr>
            <p:cNvGrpSpPr/>
            <p:nvPr/>
          </p:nvGrpSpPr>
          <p:grpSpPr>
            <a:xfrm flipH="1">
              <a:off x="7322523" y="3100208"/>
              <a:ext cx="1521211" cy="1397702"/>
              <a:chOff x="6509245" y="3139372"/>
              <a:chExt cx="1521211" cy="1397702"/>
            </a:xfrm>
          </p:grpSpPr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CE626B8D-E01C-846A-B015-F322CDE55185}"/>
                  </a:ext>
                </a:extLst>
              </p:cNvPr>
              <p:cNvSpPr/>
              <p:nvPr/>
            </p:nvSpPr>
            <p:spPr>
              <a:xfrm>
                <a:off x="6715124" y="3165647"/>
                <a:ext cx="1315332" cy="1371427"/>
              </a:xfrm>
              <a:custGeom>
                <a:avLst/>
                <a:gdLst>
                  <a:gd name="connsiteX0" fmla="*/ 0 w 1201032"/>
                  <a:gd name="connsiteY0" fmla="*/ 0 h 904702"/>
                  <a:gd name="connsiteX1" fmla="*/ 1201032 w 1201032"/>
                  <a:gd name="connsiteY1" fmla="*/ 0 h 904702"/>
                  <a:gd name="connsiteX2" fmla="*/ 1201032 w 1201032"/>
                  <a:gd name="connsiteY2" fmla="*/ 904702 h 904702"/>
                  <a:gd name="connsiteX3" fmla="*/ 0 w 1201032"/>
                  <a:gd name="connsiteY3" fmla="*/ 904702 h 904702"/>
                  <a:gd name="connsiteX4" fmla="*/ 0 w 1201032"/>
                  <a:gd name="connsiteY4" fmla="*/ 0 h 904702"/>
                  <a:gd name="connsiteX0" fmla="*/ 609600 w 1201032"/>
                  <a:gd name="connsiteY0" fmla="*/ 0 h 1104727"/>
                  <a:gd name="connsiteX1" fmla="*/ 1201032 w 1201032"/>
                  <a:gd name="connsiteY1" fmla="*/ 200025 h 1104727"/>
                  <a:gd name="connsiteX2" fmla="*/ 1201032 w 1201032"/>
                  <a:gd name="connsiteY2" fmla="*/ 1104727 h 1104727"/>
                  <a:gd name="connsiteX3" fmla="*/ 0 w 1201032"/>
                  <a:gd name="connsiteY3" fmla="*/ 1104727 h 1104727"/>
                  <a:gd name="connsiteX4" fmla="*/ 609600 w 1201032"/>
                  <a:gd name="connsiteY4" fmla="*/ 0 h 1104727"/>
                  <a:gd name="connsiteX0" fmla="*/ 609600 w 1201032"/>
                  <a:gd name="connsiteY0" fmla="*/ 0 h 1104727"/>
                  <a:gd name="connsiteX1" fmla="*/ 1201032 w 1201032"/>
                  <a:gd name="connsiteY1" fmla="*/ 371475 h 1104727"/>
                  <a:gd name="connsiteX2" fmla="*/ 1201032 w 1201032"/>
                  <a:gd name="connsiteY2" fmla="*/ 1104727 h 1104727"/>
                  <a:gd name="connsiteX3" fmla="*/ 0 w 1201032"/>
                  <a:gd name="connsiteY3" fmla="*/ 1104727 h 1104727"/>
                  <a:gd name="connsiteX4" fmla="*/ 609600 w 1201032"/>
                  <a:gd name="connsiteY4" fmla="*/ 0 h 1104727"/>
                  <a:gd name="connsiteX0" fmla="*/ 657225 w 1248657"/>
                  <a:gd name="connsiteY0" fmla="*/ 0 h 1104727"/>
                  <a:gd name="connsiteX1" fmla="*/ 1248657 w 1248657"/>
                  <a:gd name="connsiteY1" fmla="*/ 371475 h 1104727"/>
                  <a:gd name="connsiteX2" fmla="*/ 1248657 w 1248657"/>
                  <a:gd name="connsiteY2" fmla="*/ 1104727 h 1104727"/>
                  <a:gd name="connsiteX3" fmla="*/ 0 w 1248657"/>
                  <a:gd name="connsiteY3" fmla="*/ 485602 h 1104727"/>
                  <a:gd name="connsiteX4" fmla="*/ 657225 w 1248657"/>
                  <a:gd name="connsiteY4" fmla="*/ 0 h 1104727"/>
                  <a:gd name="connsiteX0" fmla="*/ 657225 w 1248657"/>
                  <a:gd name="connsiteY0" fmla="*/ 0 h 1371427"/>
                  <a:gd name="connsiteX1" fmla="*/ 1248657 w 1248657"/>
                  <a:gd name="connsiteY1" fmla="*/ 371475 h 1371427"/>
                  <a:gd name="connsiteX2" fmla="*/ 1181982 w 1248657"/>
                  <a:gd name="connsiteY2" fmla="*/ 1371427 h 1371427"/>
                  <a:gd name="connsiteX3" fmla="*/ 0 w 1248657"/>
                  <a:gd name="connsiteY3" fmla="*/ 485602 h 1371427"/>
                  <a:gd name="connsiteX4" fmla="*/ 657225 w 1248657"/>
                  <a:gd name="connsiteY4" fmla="*/ 0 h 1371427"/>
                  <a:gd name="connsiteX0" fmla="*/ 723900 w 1315332"/>
                  <a:gd name="connsiteY0" fmla="*/ 0 h 1371427"/>
                  <a:gd name="connsiteX1" fmla="*/ 1315332 w 1315332"/>
                  <a:gd name="connsiteY1" fmla="*/ 371475 h 1371427"/>
                  <a:gd name="connsiteX2" fmla="*/ 1248657 w 1315332"/>
                  <a:gd name="connsiteY2" fmla="*/ 1371427 h 1371427"/>
                  <a:gd name="connsiteX3" fmla="*/ 0 w 1315332"/>
                  <a:gd name="connsiteY3" fmla="*/ 514177 h 1371427"/>
                  <a:gd name="connsiteX4" fmla="*/ 723900 w 1315332"/>
                  <a:gd name="connsiteY4" fmla="*/ 0 h 1371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5332" h="1371427">
                    <a:moveTo>
                      <a:pt x="723900" y="0"/>
                    </a:moveTo>
                    <a:lnTo>
                      <a:pt x="1315332" y="371475"/>
                    </a:lnTo>
                    <a:lnTo>
                      <a:pt x="1248657" y="1371427"/>
                    </a:lnTo>
                    <a:lnTo>
                      <a:pt x="0" y="514177"/>
                    </a:lnTo>
                    <a:lnTo>
                      <a:pt x="72390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ylinder 11">
                <a:extLst>
                  <a:ext uri="{FF2B5EF4-FFF2-40B4-BE49-F238E27FC236}">
                    <a16:creationId xmlns:a16="http://schemas.microsoft.com/office/drawing/2014/main" id="{9C7ED2BF-9A81-09C9-ADD5-AE3DFB9A1306}"/>
                  </a:ext>
                </a:extLst>
              </p:cNvPr>
              <p:cNvSpPr/>
              <p:nvPr/>
            </p:nvSpPr>
            <p:spPr>
              <a:xfrm rot="14043482">
                <a:off x="6860609" y="2788008"/>
                <a:ext cx="452602" cy="1155330"/>
              </a:xfrm>
              <a:prstGeom prst="can">
                <a:avLst>
                  <a:gd name="adj" fmla="val 73371"/>
                </a:avLst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3056BC-CE2B-1B7E-EE23-D78D1C96C1CB}"/>
                </a:ext>
              </a:extLst>
            </p:cNvPr>
            <p:cNvGrpSpPr/>
            <p:nvPr/>
          </p:nvGrpSpPr>
          <p:grpSpPr>
            <a:xfrm>
              <a:off x="775195" y="3050472"/>
              <a:ext cx="1521211" cy="1397702"/>
              <a:chOff x="775195" y="3050472"/>
              <a:chExt cx="1521211" cy="139770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A1855B-A4EF-10F1-661C-523A136FD955}"/>
                  </a:ext>
                </a:extLst>
              </p:cNvPr>
              <p:cNvSpPr/>
              <p:nvPr/>
            </p:nvSpPr>
            <p:spPr>
              <a:xfrm>
                <a:off x="981074" y="3076747"/>
                <a:ext cx="1315332" cy="1371427"/>
              </a:xfrm>
              <a:custGeom>
                <a:avLst/>
                <a:gdLst>
                  <a:gd name="connsiteX0" fmla="*/ 0 w 1201032"/>
                  <a:gd name="connsiteY0" fmla="*/ 0 h 904702"/>
                  <a:gd name="connsiteX1" fmla="*/ 1201032 w 1201032"/>
                  <a:gd name="connsiteY1" fmla="*/ 0 h 904702"/>
                  <a:gd name="connsiteX2" fmla="*/ 1201032 w 1201032"/>
                  <a:gd name="connsiteY2" fmla="*/ 904702 h 904702"/>
                  <a:gd name="connsiteX3" fmla="*/ 0 w 1201032"/>
                  <a:gd name="connsiteY3" fmla="*/ 904702 h 904702"/>
                  <a:gd name="connsiteX4" fmla="*/ 0 w 1201032"/>
                  <a:gd name="connsiteY4" fmla="*/ 0 h 904702"/>
                  <a:gd name="connsiteX0" fmla="*/ 609600 w 1201032"/>
                  <a:gd name="connsiteY0" fmla="*/ 0 h 1104727"/>
                  <a:gd name="connsiteX1" fmla="*/ 1201032 w 1201032"/>
                  <a:gd name="connsiteY1" fmla="*/ 200025 h 1104727"/>
                  <a:gd name="connsiteX2" fmla="*/ 1201032 w 1201032"/>
                  <a:gd name="connsiteY2" fmla="*/ 1104727 h 1104727"/>
                  <a:gd name="connsiteX3" fmla="*/ 0 w 1201032"/>
                  <a:gd name="connsiteY3" fmla="*/ 1104727 h 1104727"/>
                  <a:gd name="connsiteX4" fmla="*/ 609600 w 1201032"/>
                  <a:gd name="connsiteY4" fmla="*/ 0 h 1104727"/>
                  <a:gd name="connsiteX0" fmla="*/ 609600 w 1201032"/>
                  <a:gd name="connsiteY0" fmla="*/ 0 h 1104727"/>
                  <a:gd name="connsiteX1" fmla="*/ 1201032 w 1201032"/>
                  <a:gd name="connsiteY1" fmla="*/ 371475 h 1104727"/>
                  <a:gd name="connsiteX2" fmla="*/ 1201032 w 1201032"/>
                  <a:gd name="connsiteY2" fmla="*/ 1104727 h 1104727"/>
                  <a:gd name="connsiteX3" fmla="*/ 0 w 1201032"/>
                  <a:gd name="connsiteY3" fmla="*/ 1104727 h 1104727"/>
                  <a:gd name="connsiteX4" fmla="*/ 609600 w 1201032"/>
                  <a:gd name="connsiteY4" fmla="*/ 0 h 1104727"/>
                  <a:gd name="connsiteX0" fmla="*/ 657225 w 1248657"/>
                  <a:gd name="connsiteY0" fmla="*/ 0 h 1104727"/>
                  <a:gd name="connsiteX1" fmla="*/ 1248657 w 1248657"/>
                  <a:gd name="connsiteY1" fmla="*/ 371475 h 1104727"/>
                  <a:gd name="connsiteX2" fmla="*/ 1248657 w 1248657"/>
                  <a:gd name="connsiteY2" fmla="*/ 1104727 h 1104727"/>
                  <a:gd name="connsiteX3" fmla="*/ 0 w 1248657"/>
                  <a:gd name="connsiteY3" fmla="*/ 485602 h 1104727"/>
                  <a:gd name="connsiteX4" fmla="*/ 657225 w 1248657"/>
                  <a:gd name="connsiteY4" fmla="*/ 0 h 1104727"/>
                  <a:gd name="connsiteX0" fmla="*/ 657225 w 1248657"/>
                  <a:gd name="connsiteY0" fmla="*/ 0 h 1371427"/>
                  <a:gd name="connsiteX1" fmla="*/ 1248657 w 1248657"/>
                  <a:gd name="connsiteY1" fmla="*/ 371475 h 1371427"/>
                  <a:gd name="connsiteX2" fmla="*/ 1181982 w 1248657"/>
                  <a:gd name="connsiteY2" fmla="*/ 1371427 h 1371427"/>
                  <a:gd name="connsiteX3" fmla="*/ 0 w 1248657"/>
                  <a:gd name="connsiteY3" fmla="*/ 485602 h 1371427"/>
                  <a:gd name="connsiteX4" fmla="*/ 657225 w 1248657"/>
                  <a:gd name="connsiteY4" fmla="*/ 0 h 1371427"/>
                  <a:gd name="connsiteX0" fmla="*/ 723900 w 1315332"/>
                  <a:gd name="connsiteY0" fmla="*/ 0 h 1371427"/>
                  <a:gd name="connsiteX1" fmla="*/ 1315332 w 1315332"/>
                  <a:gd name="connsiteY1" fmla="*/ 371475 h 1371427"/>
                  <a:gd name="connsiteX2" fmla="*/ 1248657 w 1315332"/>
                  <a:gd name="connsiteY2" fmla="*/ 1371427 h 1371427"/>
                  <a:gd name="connsiteX3" fmla="*/ 0 w 1315332"/>
                  <a:gd name="connsiteY3" fmla="*/ 514177 h 1371427"/>
                  <a:gd name="connsiteX4" fmla="*/ 723900 w 1315332"/>
                  <a:gd name="connsiteY4" fmla="*/ 0 h 1371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5332" h="1371427">
                    <a:moveTo>
                      <a:pt x="723900" y="0"/>
                    </a:moveTo>
                    <a:lnTo>
                      <a:pt x="1315332" y="371475"/>
                    </a:lnTo>
                    <a:lnTo>
                      <a:pt x="1248657" y="1371427"/>
                    </a:lnTo>
                    <a:lnTo>
                      <a:pt x="0" y="514177"/>
                    </a:lnTo>
                    <a:lnTo>
                      <a:pt x="72390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ylinder 8">
                <a:extLst>
                  <a:ext uri="{FF2B5EF4-FFF2-40B4-BE49-F238E27FC236}">
                    <a16:creationId xmlns:a16="http://schemas.microsoft.com/office/drawing/2014/main" id="{1BA5DCE8-6F58-4ED6-3AB2-8F382D7E1FBB}"/>
                  </a:ext>
                </a:extLst>
              </p:cNvPr>
              <p:cNvSpPr/>
              <p:nvPr/>
            </p:nvSpPr>
            <p:spPr>
              <a:xfrm rot="14043482">
                <a:off x="1126559" y="2699108"/>
                <a:ext cx="452602" cy="1155330"/>
              </a:xfrm>
              <a:prstGeom prst="can">
                <a:avLst>
                  <a:gd name="adj" fmla="val 73371"/>
                </a:avLst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9690CE-132B-B5FB-A44E-8818FC1AEC83}"/>
                </a:ext>
              </a:extLst>
            </p:cNvPr>
            <p:cNvGrpSpPr/>
            <p:nvPr/>
          </p:nvGrpSpPr>
          <p:grpSpPr>
            <a:xfrm>
              <a:off x="1832932" y="2754488"/>
              <a:ext cx="5892800" cy="3136819"/>
              <a:chOff x="1832932" y="2754488"/>
              <a:chExt cx="5892800" cy="3136819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5800E60-7C30-A86D-1800-F63B68CEF483}"/>
                  </a:ext>
                </a:extLst>
              </p:cNvPr>
              <p:cNvSpPr/>
              <p:nvPr/>
            </p:nvSpPr>
            <p:spPr>
              <a:xfrm>
                <a:off x="1867650" y="2989673"/>
                <a:ext cx="5846914" cy="2901634"/>
              </a:xfrm>
              <a:custGeom>
                <a:avLst/>
                <a:gdLst>
                  <a:gd name="connsiteX0" fmla="*/ 0 w 5892800"/>
                  <a:gd name="connsiteY0" fmla="*/ 940506 h 1881012"/>
                  <a:gd name="connsiteX1" fmla="*/ 2946400 w 5892800"/>
                  <a:gd name="connsiteY1" fmla="*/ 0 h 1881012"/>
                  <a:gd name="connsiteX2" fmla="*/ 5892800 w 5892800"/>
                  <a:gd name="connsiteY2" fmla="*/ 940506 h 1881012"/>
                  <a:gd name="connsiteX3" fmla="*/ 2946400 w 5892800"/>
                  <a:gd name="connsiteY3" fmla="*/ 1881012 h 1881012"/>
                  <a:gd name="connsiteX4" fmla="*/ 0 w 5892800"/>
                  <a:gd name="connsiteY4" fmla="*/ 940506 h 1881012"/>
                  <a:gd name="connsiteX0" fmla="*/ 150 w 5892950"/>
                  <a:gd name="connsiteY0" fmla="*/ 940506 h 2900187"/>
                  <a:gd name="connsiteX1" fmla="*/ 2946550 w 5892950"/>
                  <a:gd name="connsiteY1" fmla="*/ 0 h 2900187"/>
                  <a:gd name="connsiteX2" fmla="*/ 5892950 w 5892950"/>
                  <a:gd name="connsiteY2" fmla="*/ 940506 h 2900187"/>
                  <a:gd name="connsiteX3" fmla="*/ 2851300 w 5892950"/>
                  <a:gd name="connsiteY3" fmla="*/ 2900187 h 2900187"/>
                  <a:gd name="connsiteX4" fmla="*/ 150 w 5892950"/>
                  <a:gd name="connsiteY4" fmla="*/ 940506 h 2900187"/>
                  <a:gd name="connsiteX0" fmla="*/ 99 w 5788124"/>
                  <a:gd name="connsiteY0" fmla="*/ 943082 h 2903256"/>
                  <a:gd name="connsiteX1" fmla="*/ 2946499 w 5788124"/>
                  <a:gd name="connsiteY1" fmla="*/ 2576 h 2903256"/>
                  <a:gd name="connsiteX2" fmla="*/ 5788124 w 5788124"/>
                  <a:gd name="connsiteY2" fmla="*/ 752582 h 2903256"/>
                  <a:gd name="connsiteX3" fmla="*/ 2851249 w 5788124"/>
                  <a:gd name="connsiteY3" fmla="*/ 2902763 h 2903256"/>
                  <a:gd name="connsiteX4" fmla="*/ 99 w 5788124"/>
                  <a:gd name="connsiteY4" fmla="*/ 943082 h 2903256"/>
                  <a:gd name="connsiteX0" fmla="*/ 97 w 5807172"/>
                  <a:gd name="connsiteY0" fmla="*/ 683748 h 2900660"/>
                  <a:gd name="connsiteX1" fmla="*/ 2965547 w 5807172"/>
                  <a:gd name="connsiteY1" fmla="*/ 417 h 2900660"/>
                  <a:gd name="connsiteX2" fmla="*/ 5807172 w 5807172"/>
                  <a:gd name="connsiteY2" fmla="*/ 750423 h 2900660"/>
                  <a:gd name="connsiteX3" fmla="*/ 2870297 w 5807172"/>
                  <a:gd name="connsiteY3" fmla="*/ 2900604 h 2900660"/>
                  <a:gd name="connsiteX4" fmla="*/ 97 w 5807172"/>
                  <a:gd name="connsiteY4" fmla="*/ 683748 h 2900660"/>
                  <a:gd name="connsiteX0" fmla="*/ 96 w 5845271"/>
                  <a:gd name="connsiteY0" fmla="*/ 665008 h 2901006"/>
                  <a:gd name="connsiteX1" fmla="*/ 3003646 w 5845271"/>
                  <a:gd name="connsiteY1" fmla="*/ 727 h 2901006"/>
                  <a:gd name="connsiteX2" fmla="*/ 5845271 w 5845271"/>
                  <a:gd name="connsiteY2" fmla="*/ 750733 h 2901006"/>
                  <a:gd name="connsiteX3" fmla="*/ 2908396 w 5845271"/>
                  <a:gd name="connsiteY3" fmla="*/ 2900914 h 2901006"/>
                  <a:gd name="connsiteX4" fmla="*/ 96 w 5845271"/>
                  <a:gd name="connsiteY4" fmla="*/ 665008 h 2901006"/>
                  <a:gd name="connsiteX0" fmla="*/ 159 w 5845334"/>
                  <a:gd name="connsiteY0" fmla="*/ 665008 h 2901000"/>
                  <a:gd name="connsiteX1" fmla="*/ 3003709 w 5845334"/>
                  <a:gd name="connsiteY1" fmla="*/ 727 h 2901000"/>
                  <a:gd name="connsiteX2" fmla="*/ 5845334 w 5845334"/>
                  <a:gd name="connsiteY2" fmla="*/ 750733 h 2901000"/>
                  <a:gd name="connsiteX3" fmla="*/ 2908459 w 5845334"/>
                  <a:gd name="connsiteY3" fmla="*/ 2900914 h 2901000"/>
                  <a:gd name="connsiteX4" fmla="*/ 159 w 5845334"/>
                  <a:gd name="connsiteY4" fmla="*/ 665008 h 2901000"/>
                  <a:gd name="connsiteX0" fmla="*/ 1739 w 5846914"/>
                  <a:gd name="connsiteY0" fmla="*/ 665637 h 2901634"/>
                  <a:gd name="connsiteX1" fmla="*/ 3005289 w 5846914"/>
                  <a:gd name="connsiteY1" fmla="*/ 1356 h 2901634"/>
                  <a:gd name="connsiteX2" fmla="*/ 5846914 w 5846914"/>
                  <a:gd name="connsiteY2" fmla="*/ 751362 h 2901634"/>
                  <a:gd name="connsiteX3" fmla="*/ 2910039 w 5846914"/>
                  <a:gd name="connsiteY3" fmla="*/ 2901543 h 2901634"/>
                  <a:gd name="connsiteX4" fmla="*/ 1739 w 5846914"/>
                  <a:gd name="connsiteY4" fmla="*/ 665637 h 290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6914" h="2901634">
                    <a:moveTo>
                      <a:pt x="1739" y="665637"/>
                    </a:moveTo>
                    <a:cubicBezTo>
                      <a:pt x="55714" y="77498"/>
                      <a:pt x="2031093" y="-12931"/>
                      <a:pt x="3005289" y="1356"/>
                    </a:cubicBezTo>
                    <a:cubicBezTo>
                      <a:pt x="3979485" y="15643"/>
                      <a:pt x="5846914" y="231935"/>
                      <a:pt x="5846914" y="751362"/>
                    </a:cubicBezTo>
                    <a:cubicBezTo>
                      <a:pt x="5846914" y="1270789"/>
                      <a:pt x="4665285" y="2887255"/>
                      <a:pt x="2910039" y="2901543"/>
                    </a:cubicBezTo>
                    <a:cubicBezTo>
                      <a:pt x="1154793" y="2915831"/>
                      <a:pt x="-52236" y="1253776"/>
                      <a:pt x="1739" y="665637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D75FF12-99DC-0752-CC31-786121AD6EA3}"/>
                  </a:ext>
                </a:extLst>
              </p:cNvPr>
              <p:cNvSpPr/>
              <p:nvPr/>
            </p:nvSpPr>
            <p:spPr>
              <a:xfrm>
                <a:off x="1832932" y="2754488"/>
                <a:ext cx="5892800" cy="1881012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DE18CF-6C63-F445-FA8D-3084B086C118}"/>
              </a:ext>
            </a:extLst>
          </p:cNvPr>
          <p:cNvGrpSpPr/>
          <p:nvPr/>
        </p:nvGrpSpPr>
        <p:grpSpPr>
          <a:xfrm>
            <a:off x="180109" y="4147817"/>
            <a:ext cx="8346702" cy="3244960"/>
            <a:chOff x="775195" y="2754488"/>
            <a:chExt cx="8068539" cy="3136819"/>
          </a:xfrm>
          <a:solidFill>
            <a:schemeClr val="bg1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BAAAEF8-0B20-9F5D-E5D8-A0C630C6C470}"/>
                </a:ext>
              </a:extLst>
            </p:cNvPr>
            <p:cNvGrpSpPr/>
            <p:nvPr/>
          </p:nvGrpSpPr>
          <p:grpSpPr>
            <a:xfrm flipH="1">
              <a:off x="7322523" y="3100208"/>
              <a:ext cx="1521211" cy="1397702"/>
              <a:chOff x="6509245" y="3139372"/>
              <a:chExt cx="1521211" cy="1397702"/>
            </a:xfrm>
            <a:grpFill/>
          </p:grpSpPr>
          <p:sp>
            <p:nvSpPr>
              <p:cNvPr id="38" name="Rectangle 9">
                <a:extLst>
                  <a:ext uri="{FF2B5EF4-FFF2-40B4-BE49-F238E27FC236}">
                    <a16:creationId xmlns:a16="http://schemas.microsoft.com/office/drawing/2014/main" id="{EB29D7EB-E589-D583-52EB-2FDE3E88BB48}"/>
                  </a:ext>
                </a:extLst>
              </p:cNvPr>
              <p:cNvSpPr/>
              <p:nvPr/>
            </p:nvSpPr>
            <p:spPr>
              <a:xfrm>
                <a:off x="6715124" y="3165647"/>
                <a:ext cx="1315332" cy="1371427"/>
              </a:xfrm>
              <a:custGeom>
                <a:avLst/>
                <a:gdLst>
                  <a:gd name="connsiteX0" fmla="*/ 0 w 1201032"/>
                  <a:gd name="connsiteY0" fmla="*/ 0 h 904702"/>
                  <a:gd name="connsiteX1" fmla="*/ 1201032 w 1201032"/>
                  <a:gd name="connsiteY1" fmla="*/ 0 h 904702"/>
                  <a:gd name="connsiteX2" fmla="*/ 1201032 w 1201032"/>
                  <a:gd name="connsiteY2" fmla="*/ 904702 h 904702"/>
                  <a:gd name="connsiteX3" fmla="*/ 0 w 1201032"/>
                  <a:gd name="connsiteY3" fmla="*/ 904702 h 904702"/>
                  <a:gd name="connsiteX4" fmla="*/ 0 w 1201032"/>
                  <a:gd name="connsiteY4" fmla="*/ 0 h 904702"/>
                  <a:gd name="connsiteX0" fmla="*/ 609600 w 1201032"/>
                  <a:gd name="connsiteY0" fmla="*/ 0 h 1104727"/>
                  <a:gd name="connsiteX1" fmla="*/ 1201032 w 1201032"/>
                  <a:gd name="connsiteY1" fmla="*/ 200025 h 1104727"/>
                  <a:gd name="connsiteX2" fmla="*/ 1201032 w 1201032"/>
                  <a:gd name="connsiteY2" fmla="*/ 1104727 h 1104727"/>
                  <a:gd name="connsiteX3" fmla="*/ 0 w 1201032"/>
                  <a:gd name="connsiteY3" fmla="*/ 1104727 h 1104727"/>
                  <a:gd name="connsiteX4" fmla="*/ 609600 w 1201032"/>
                  <a:gd name="connsiteY4" fmla="*/ 0 h 1104727"/>
                  <a:gd name="connsiteX0" fmla="*/ 609600 w 1201032"/>
                  <a:gd name="connsiteY0" fmla="*/ 0 h 1104727"/>
                  <a:gd name="connsiteX1" fmla="*/ 1201032 w 1201032"/>
                  <a:gd name="connsiteY1" fmla="*/ 371475 h 1104727"/>
                  <a:gd name="connsiteX2" fmla="*/ 1201032 w 1201032"/>
                  <a:gd name="connsiteY2" fmla="*/ 1104727 h 1104727"/>
                  <a:gd name="connsiteX3" fmla="*/ 0 w 1201032"/>
                  <a:gd name="connsiteY3" fmla="*/ 1104727 h 1104727"/>
                  <a:gd name="connsiteX4" fmla="*/ 609600 w 1201032"/>
                  <a:gd name="connsiteY4" fmla="*/ 0 h 1104727"/>
                  <a:gd name="connsiteX0" fmla="*/ 657225 w 1248657"/>
                  <a:gd name="connsiteY0" fmla="*/ 0 h 1104727"/>
                  <a:gd name="connsiteX1" fmla="*/ 1248657 w 1248657"/>
                  <a:gd name="connsiteY1" fmla="*/ 371475 h 1104727"/>
                  <a:gd name="connsiteX2" fmla="*/ 1248657 w 1248657"/>
                  <a:gd name="connsiteY2" fmla="*/ 1104727 h 1104727"/>
                  <a:gd name="connsiteX3" fmla="*/ 0 w 1248657"/>
                  <a:gd name="connsiteY3" fmla="*/ 485602 h 1104727"/>
                  <a:gd name="connsiteX4" fmla="*/ 657225 w 1248657"/>
                  <a:gd name="connsiteY4" fmla="*/ 0 h 1104727"/>
                  <a:gd name="connsiteX0" fmla="*/ 657225 w 1248657"/>
                  <a:gd name="connsiteY0" fmla="*/ 0 h 1371427"/>
                  <a:gd name="connsiteX1" fmla="*/ 1248657 w 1248657"/>
                  <a:gd name="connsiteY1" fmla="*/ 371475 h 1371427"/>
                  <a:gd name="connsiteX2" fmla="*/ 1181982 w 1248657"/>
                  <a:gd name="connsiteY2" fmla="*/ 1371427 h 1371427"/>
                  <a:gd name="connsiteX3" fmla="*/ 0 w 1248657"/>
                  <a:gd name="connsiteY3" fmla="*/ 485602 h 1371427"/>
                  <a:gd name="connsiteX4" fmla="*/ 657225 w 1248657"/>
                  <a:gd name="connsiteY4" fmla="*/ 0 h 1371427"/>
                  <a:gd name="connsiteX0" fmla="*/ 723900 w 1315332"/>
                  <a:gd name="connsiteY0" fmla="*/ 0 h 1371427"/>
                  <a:gd name="connsiteX1" fmla="*/ 1315332 w 1315332"/>
                  <a:gd name="connsiteY1" fmla="*/ 371475 h 1371427"/>
                  <a:gd name="connsiteX2" fmla="*/ 1248657 w 1315332"/>
                  <a:gd name="connsiteY2" fmla="*/ 1371427 h 1371427"/>
                  <a:gd name="connsiteX3" fmla="*/ 0 w 1315332"/>
                  <a:gd name="connsiteY3" fmla="*/ 514177 h 1371427"/>
                  <a:gd name="connsiteX4" fmla="*/ 723900 w 1315332"/>
                  <a:gd name="connsiteY4" fmla="*/ 0 h 1371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5332" h="1371427">
                    <a:moveTo>
                      <a:pt x="723900" y="0"/>
                    </a:moveTo>
                    <a:lnTo>
                      <a:pt x="1315332" y="371475"/>
                    </a:lnTo>
                    <a:lnTo>
                      <a:pt x="1248657" y="1371427"/>
                    </a:lnTo>
                    <a:lnTo>
                      <a:pt x="0" y="514177"/>
                    </a:lnTo>
                    <a:lnTo>
                      <a:pt x="723900" y="0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ylinder 38">
                <a:extLst>
                  <a:ext uri="{FF2B5EF4-FFF2-40B4-BE49-F238E27FC236}">
                    <a16:creationId xmlns:a16="http://schemas.microsoft.com/office/drawing/2014/main" id="{006E2623-5305-60B3-36D7-6CB862ACB0D3}"/>
                  </a:ext>
                </a:extLst>
              </p:cNvPr>
              <p:cNvSpPr/>
              <p:nvPr/>
            </p:nvSpPr>
            <p:spPr>
              <a:xfrm rot="14043482">
                <a:off x="6860609" y="2788008"/>
                <a:ext cx="452602" cy="1155330"/>
              </a:xfrm>
              <a:prstGeom prst="can">
                <a:avLst>
                  <a:gd name="adj" fmla="val 73371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3AC2FD6-BCA4-BFDE-1628-628558CA54ED}"/>
                </a:ext>
              </a:extLst>
            </p:cNvPr>
            <p:cNvGrpSpPr/>
            <p:nvPr/>
          </p:nvGrpSpPr>
          <p:grpSpPr>
            <a:xfrm>
              <a:off x="775195" y="3050472"/>
              <a:ext cx="1521211" cy="1397702"/>
              <a:chOff x="775195" y="3050472"/>
              <a:chExt cx="1521211" cy="1397702"/>
            </a:xfrm>
            <a:grpFill/>
          </p:grpSpPr>
          <p:sp>
            <p:nvSpPr>
              <p:cNvPr id="36" name="Rectangle 9">
                <a:extLst>
                  <a:ext uri="{FF2B5EF4-FFF2-40B4-BE49-F238E27FC236}">
                    <a16:creationId xmlns:a16="http://schemas.microsoft.com/office/drawing/2014/main" id="{6922E90B-69DA-4F2E-E245-36567BD0A7B1}"/>
                  </a:ext>
                </a:extLst>
              </p:cNvPr>
              <p:cNvSpPr/>
              <p:nvPr/>
            </p:nvSpPr>
            <p:spPr>
              <a:xfrm>
                <a:off x="981074" y="3076747"/>
                <a:ext cx="1315332" cy="1371427"/>
              </a:xfrm>
              <a:custGeom>
                <a:avLst/>
                <a:gdLst>
                  <a:gd name="connsiteX0" fmla="*/ 0 w 1201032"/>
                  <a:gd name="connsiteY0" fmla="*/ 0 h 904702"/>
                  <a:gd name="connsiteX1" fmla="*/ 1201032 w 1201032"/>
                  <a:gd name="connsiteY1" fmla="*/ 0 h 904702"/>
                  <a:gd name="connsiteX2" fmla="*/ 1201032 w 1201032"/>
                  <a:gd name="connsiteY2" fmla="*/ 904702 h 904702"/>
                  <a:gd name="connsiteX3" fmla="*/ 0 w 1201032"/>
                  <a:gd name="connsiteY3" fmla="*/ 904702 h 904702"/>
                  <a:gd name="connsiteX4" fmla="*/ 0 w 1201032"/>
                  <a:gd name="connsiteY4" fmla="*/ 0 h 904702"/>
                  <a:gd name="connsiteX0" fmla="*/ 609600 w 1201032"/>
                  <a:gd name="connsiteY0" fmla="*/ 0 h 1104727"/>
                  <a:gd name="connsiteX1" fmla="*/ 1201032 w 1201032"/>
                  <a:gd name="connsiteY1" fmla="*/ 200025 h 1104727"/>
                  <a:gd name="connsiteX2" fmla="*/ 1201032 w 1201032"/>
                  <a:gd name="connsiteY2" fmla="*/ 1104727 h 1104727"/>
                  <a:gd name="connsiteX3" fmla="*/ 0 w 1201032"/>
                  <a:gd name="connsiteY3" fmla="*/ 1104727 h 1104727"/>
                  <a:gd name="connsiteX4" fmla="*/ 609600 w 1201032"/>
                  <a:gd name="connsiteY4" fmla="*/ 0 h 1104727"/>
                  <a:gd name="connsiteX0" fmla="*/ 609600 w 1201032"/>
                  <a:gd name="connsiteY0" fmla="*/ 0 h 1104727"/>
                  <a:gd name="connsiteX1" fmla="*/ 1201032 w 1201032"/>
                  <a:gd name="connsiteY1" fmla="*/ 371475 h 1104727"/>
                  <a:gd name="connsiteX2" fmla="*/ 1201032 w 1201032"/>
                  <a:gd name="connsiteY2" fmla="*/ 1104727 h 1104727"/>
                  <a:gd name="connsiteX3" fmla="*/ 0 w 1201032"/>
                  <a:gd name="connsiteY3" fmla="*/ 1104727 h 1104727"/>
                  <a:gd name="connsiteX4" fmla="*/ 609600 w 1201032"/>
                  <a:gd name="connsiteY4" fmla="*/ 0 h 1104727"/>
                  <a:gd name="connsiteX0" fmla="*/ 657225 w 1248657"/>
                  <a:gd name="connsiteY0" fmla="*/ 0 h 1104727"/>
                  <a:gd name="connsiteX1" fmla="*/ 1248657 w 1248657"/>
                  <a:gd name="connsiteY1" fmla="*/ 371475 h 1104727"/>
                  <a:gd name="connsiteX2" fmla="*/ 1248657 w 1248657"/>
                  <a:gd name="connsiteY2" fmla="*/ 1104727 h 1104727"/>
                  <a:gd name="connsiteX3" fmla="*/ 0 w 1248657"/>
                  <a:gd name="connsiteY3" fmla="*/ 485602 h 1104727"/>
                  <a:gd name="connsiteX4" fmla="*/ 657225 w 1248657"/>
                  <a:gd name="connsiteY4" fmla="*/ 0 h 1104727"/>
                  <a:gd name="connsiteX0" fmla="*/ 657225 w 1248657"/>
                  <a:gd name="connsiteY0" fmla="*/ 0 h 1371427"/>
                  <a:gd name="connsiteX1" fmla="*/ 1248657 w 1248657"/>
                  <a:gd name="connsiteY1" fmla="*/ 371475 h 1371427"/>
                  <a:gd name="connsiteX2" fmla="*/ 1181982 w 1248657"/>
                  <a:gd name="connsiteY2" fmla="*/ 1371427 h 1371427"/>
                  <a:gd name="connsiteX3" fmla="*/ 0 w 1248657"/>
                  <a:gd name="connsiteY3" fmla="*/ 485602 h 1371427"/>
                  <a:gd name="connsiteX4" fmla="*/ 657225 w 1248657"/>
                  <a:gd name="connsiteY4" fmla="*/ 0 h 1371427"/>
                  <a:gd name="connsiteX0" fmla="*/ 723900 w 1315332"/>
                  <a:gd name="connsiteY0" fmla="*/ 0 h 1371427"/>
                  <a:gd name="connsiteX1" fmla="*/ 1315332 w 1315332"/>
                  <a:gd name="connsiteY1" fmla="*/ 371475 h 1371427"/>
                  <a:gd name="connsiteX2" fmla="*/ 1248657 w 1315332"/>
                  <a:gd name="connsiteY2" fmla="*/ 1371427 h 1371427"/>
                  <a:gd name="connsiteX3" fmla="*/ 0 w 1315332"/>
                  <a:gd name="connsiteY3" fmla="*/ 514177 h 1371427"/>
                  <a:gd name="connsiteX4" fmla="*/ 723900 w 1315332"/>
                  <a:gd name="connsiteY4" fmla="*/ 0 h 1371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5332" h="1371427">
                    <a:moveTo>
                      <a:pt x="723900" y="0"/>
                    </a:moveTo>
                    <a:lnTo>
                      <a:pt x="1315332" y="371475"/>
                    </a:lnTo>
                    <a:lnTo>
                      <a:pt x="1248657" y="1371427"/>
                    </a:lnTo>
                    <a:lnTo>
                      <a:pt x="0" y="514177"/>
                    </a:lnTo>
                    <a:lnTo>
                      <a:pt x="723900" y="0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ylinder 36">
                <a:extLst>
                  <a:ext uri="{FF2B5EF4-FFF2-40B4-BE49-F238E27FC236}">
                    <a16:creationId xmlns:a16="http://schemas.microsoft.com/office/drawing/2014/main" id="{FD2E21FD-28CE-7FE6-057F-60C7CA0EBED1}"/>
                  </a:ext>
                </a:extLst>
              </p:cNvPr>
              <p:cNvSpPr/>
              <p:nvPr/>
            </p:nvSpPr>
            <p:spPr>
              <a:xfrm rot="14043482">
                <a:off x="1126559" y="2699108"/>
                <a:ext cx="452602" cy="1155330"/>
              </a:xfrm>
              <a:prstGeom prst="can">
                <a:avLst>
                  <a:gd name="adj" fmla="val 73371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84899C5-8546-54B1-86A5-22F4AB8E2CD1}"/>
                </a:ext>
              </a:extLst>
            </p:cNvPr>
            <p:cNvGrpSpPr/>
            <p:nvPr/>
          </p:nvGrpSpPr>
          <p:grpSpPr>
            <a:xfrm>
              <a:off x="1832932" y="2754488"/>
              <a:ext cx="5892800" cy="3136819"/>
              <a:chOff x="1832932" y="2754488"/>
              <a:chExt cx="5892800" cy="3136819"/>
            </a:xfrm>
            <a:grpFill/>
          </p:grpSpPr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53D313F-FC28-1CDB-84A5-E766497EEE9A}"/>
                  </a:ext>
                </a:extLst>
              </p:cNvPr>
              <p:cNvSpPr/>
              <p:nvPr/>
            </p:nvSpPr>
            <p:spPr>
              <a:xfrm>
                <a:off x="1867650" y="2989673"/>
                <a:ext cx="5846914" cy="2901634"/>
              </a:xfrm>
              <a:custGeom>
                <a:avLst/>
                <a:gdLst>
                  <a:gd name="connsiteX0" fmla="*/ 0 w 5892800"/>
                  <a:gd name="connsiteY0" fmla="*/ 940506 h 1881012"/>
                  <a:gd name="connsiteX1" fmla="*/ 2946400 w 5892800"/>
                  <a:gd name="connsiteY1" fmla="*/ 0 h 1881012"/>
                  <a:gd name="connsiteX2" fmla="*/ 5892800 w 5892800"/>
                  <a:gd name="connsiteY2" fmla="*/ 940506 h 1881012"/>
                  <a:gd name="connsiteX3" fmla="*/ 2946400 w 5892800"/>
                  <a:gd name="connsiteY3" fmla="*/ 1881012 h 1881012"/>
                  <a:gd name="connsiteX4" fmla="*/ 0 w 5892800"/>
                  <a:gd name="connsiteY4" fmla="*/ 940506 h 1881012"/>
                  <a:gd name="connsiteX0" fmla="*/ 150 w 5892950"/>
                  <a:gd name="connsiteY0" fmla="*/ 940506 h 2900187"/>
                  <a:gd name="connsiteX1" fmla="*/ 2946550 w 5892950"/>
                  <a:gd name="connsiteY1" fmla="*/ 0 h 2900187"/>
                  <a:gd name="connsiteX2" fmla="*/ 5892950 w 5892950"/>
                  <a:gd name="connsiteY2" fmla="*/ 940506 h 2900187"/>
                  <a:gd name="connsiteX3" fmla="*/ 2851300 w 5892950"/>
                  <a:gd name="connsiteY3" fmla="*/ 2900187 h 2900187"/>
                  <a:gd name="connsiteX4" fmla="*/ 150 w 5892950"/>
                  <a:gd name="connsiteY4" fmla="*/ 940506 h 2900187"/>
                  <a:gd name="connsiteX0" fmla="*/ 99 w 5788124"/>
                  <a:gd name="connsiteY0" fmla="*/ 943082 h 2903256"/>
                  <a:gd name="connsiteX1" fmla="*/ 2946499 w 5788124"/>
                  <a:gd name="connsiteY1" fmla="*/ 2576 h 2903256"/>
                  <a:gd name="connsiteX2" fmla="*/ 5788124 w 5788124"/>
                  <a:gd name="connsiteY2" fmla="*/ 752582 h 2903256"/>
                  <a:gd name="connsiteX3" fmla="*/ 2851249 w 5788124"/>
                  <a:gd name="connsiteY3" fmla="*/ 2902763 h 2903256"/>
                  <a:gd name="connsiteX4" fmla="*/ 99 w 5788124"/>
                  <a:gd name="connsiteY4" fmla="*/ 943082 h 2903256"/>
                  <a:gd name="connsiteX0" fmla="*/ 97 w 5807172"/>
                  <a:gd name="connsiteY0" fmla="*/ 683748 h 2900660"/>
                  <a:gd name="connsiteX1" fmla="*/ 2965547 w 5807172"/>
                  <a:gd name="connsiteY1" fmla="*/ 417 h 2900660"/>
                  <a:gd name="connsiteX2" fmla="*/ 5807172 w 5807172"/>
                  <a:gd name="connsiteY2" fmla="*/ 750423 h 2900660"/>
                  <a:gd name="connsiteX3" fmla="*/ 2870297 w 5807172"/>
                  <a:gd name="connsiteY3" fmla="*/ 2900604 h 2900660"/>
                  <a:gd name="connsiteX4" fmla="*/ 97 w 5807172"/>
                  <a:gd name="connsiteY4" fmla="*/ 683748 h 2900660"/>
                  <a:gd name="connsiteX0" fmla="*/ 96 w 5845271"/>
                  <a:gd name="connsiteY0" fmla="*/ 665008 h 2901006"/>
                  <a:gd name="connsiteX1" fmla="*/ 3003646 w 5845271"/>
                  <a:gd name="connsiteY1" fmla="*/ 727 h 2901006"/>
                  <a:gd name="connsiteX2" fmla="*/ 5845271 w 5845271"/>
                  <a:gd name="connsiteY2" fmla="*/ 750733 h 2901006"/>
                  <a:gd name="connsiteX3" fmla="*/ 2908396 w 5845271"/>
                  <a:gd name="connsiteY3" fmla="*/ 2900914 h 2901006"/>
                  <a:gd name="connsiteX4" fmla="*/ 96 w 5845271"/>
                  <a:gd name="connsiteY4" fmla="*/ 665008 h 2901006"/>
                  <a:gd name="connsiteX0" fmla="*/ 159 w 5845334"/>
                  <a:gd name="connsiteY0" fmla="*/ 665008 h 2901000"/>
                  <a:gd name="connsiteX1" fmla="*/ 3003709 w 5845334"/>
                  <a:gd name="connsiteY1" fmla="*/ 727 h 2901000"/>
                  <a:gd name="connsiteX2" fmla="*/ 5845334 w 5845334"/>
                  <a:gd name="connsiteY2" fmla="*/ 750733 h 2901000"/>
                  <a:gd name="connsiteX3" fmla="*/ 2908459 w 5845334"/>
                  <a:gd name="connsiteY3" fmla="*/ 2900914 h 2901000"/>
                  <a:gd name="connsiteX4" fmla="*/ 159 w 5845334"/>
                  <a:gd name="connsiteY4" fmla="*/ 665008 h 2901000"/>
                  <a:gd name="connsiteX0" fmla="*/ 1739 w 5846914"/>
                  <a:gd name="connsiteY0" fmla="*/ 665637 h 2901634"/>
                  <a:gd name="connsiteX1" fmla="*/ 3005289 w 5846914"/>
                  <a:gd name="connsiteY1" fmla="*/ 1356 h 2901634"/>
                  <a:gd name="connsiteX2" fmla="*/ 5846914 w 5846914"/>
                  <a:gd name="connsiteY2" fmla="*/ 751362 h 2901634"/>
                  <a:gd name="connsiteX3" fmla="*/ 2910039 w 5846914"/>
                  <a:gd name="connsiteY3" fmla="*/ 2901543 h 2901634"/>
                  <a:gd name="connsiteX4" fmla="*/ 1739 w 5846914"/>
                  <a:gd name="connsiteY4" fmla="*/ 665637 h 290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6914" h="2901634">
                    <a:moveTo>
                      <a:pt x="1739" y="665637"/>
                    </a:moveTo>
                    <a:cubicBezTo>
                      <a:pt x="55714" y="77498"/>
                      <a:pt x="2031093" y="-12931"/>
                      <a:pt x="3005289" y="1356"/>
                    </a:cubicBezTo>
                    <a:cubicBezTo>
                      <a:pt x="3979485" y="15643"/>
                      <a:pt x="5846914" y="231935"/>
                      <a:pt x="5846914" y="751362"/>
                    </a:cubicBezTo>
                    <a:cubicBezTo>
                      <a:pt x="5846914" y="1270789"/>
                      <a:pt x="4665285" y="2887255"/>
                      <a:pt x="2910039" y="2901543"/>
                    </a:cubicBezTo>
                    <a:cubicBezTo>
                      <a:pt x="1154793" y="2915831"/>
                      <a:pt x="-52236" y="1253776"/>
                      <a:pt x="1739" y="665637"/>
                    </a:cubicBez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0743D9E-7997-FBF2-1053-E9D53CB66316}"/>
                  </a:ext>
                </a:extLst>
              </p:cNvPr>
              <p:cNvSpPr/>
              <p:nvPr/>
            </p:nvSpPr>
            <p:spPr>
              <a:xfrm>
                <a:off x="1832932" y="2754488"/>
                <a:ext cx="5892800" cy="1881012"/>
              </a:xfrm>
              <a:prstGeom prst="ellips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88DDE6-3158-0F5B-26C8-1EB8BA3F850F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2ABEB-C836-8A60-2D0E-9249159E9BAF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312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-780808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X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x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BDB5837-75D6-4A46-C6CB-251C5B2B0DE0}"/>
              </a:ext>
            </a:extLst>
          </p:cNvPr>
          <p:cNvGrpSpPr/>
          <p:nvPr/>
        </p:nvGrpSpPr>
        <p:grpSpPr>
          <a:xfrm>
            <a:off x="521447" y="2896696"/>
            <a:ext cx="6010446" cy="4493676"/>
            <a:chOff x="422028" y="1259424"/>
            <a:chExt cx="7477462" cy="5590482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93495E-E690-B931-C167-217A0AFCD3BD}"/>
                </a:ext>
              </a:extLst>
            </p:cNvPr>
            <p:cNvGrpSpPr/>
            <p:nvPr/>
          </p:nvGrpSpPr>
          <p:grpSpPr>
            <a:xfrm>
              <a:off x="422028" y="1259424"/>
              <a:ext cx="7477462" cy="5590482"/>
              <a:chOff x="2154868" y="-365340"/>
              <a:chExt cx="9049944" cy="6766140"/>
            </a:xfrm>
            <a:grpFill/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4E2E720-B60D-D842-149F-E64B1DAE840D}"/>
                  </a:ext>
                </a:extLst>
              </p:cNvPr>
              <p:cNvSpPr/>
              <p:nvPr/>
            </p:nvSpPr>
            <p:spPr>
              <a:xfrm rot="19520438">
                <a:off x="3862629" y="-365340"/>
                <a:ext cx="5049178" cy="6157266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  <a:gd name="connsiteX0" fmla="*/ 380639 w 4942220"/>
                  <a:gd name="connsiteY0" fmla="*/ 826456 h 6620004"/>
                  <a:gd name="connsiteX1" fmla="*/ 32791 w 4942220"/>
                  <a:gd name="connsiteY1" fmla="*/ 0 h 6620004"/>
                  <a:gd name="connsiteX2" fmla="*/ 2100090 w 4942220"/>
                  <a:gd name="connsiteY2" fmla="*/ 197071 h 6620004"/>
                  <a:gd name="connsiteX3" fmla="*/ 4942044 w 4942220"/>
                  <a:gd name="connsiteY3" fmla="*/ 6620004 h 6620004"/>
                  <a:gd name="connsiteX4" fmla="*/ 380639 w 4942220"/>
                  <a:gd name="connsiteY4" fmla="*/ 826456 h 6620004"/>
                  <a:gd name="connsiteX0" fmla="*/ 2421265 w 4914534"/>
                  <a:gd name="connsiteY0" fmla="*/ 6008334 h 6620004"/>
                  <a:gd name="connsiteX1" fmla="*/ 5105 w 4914534"/>
                  <a:gd name="connsiteY1" fmla="*/ 0 h 6620004"/>
                  <a:gd name="connsiteX2" fmla="*/ 2072404 w 4914534"/>
                  <a:gd name="connsiteY2" fmla="*/ 197071 h 6620004"/>
                  <a:gd name="connsiteX3" fmla="*/ 4914358 w 4914534"/>
                  <a:gd name="connsiteY3" fmla="*/ 6620004 h 6620004"/>
                  <a:gd name="connsiteX4" fmla="*/ 2421265 w 4914534"/>
                  <a:gd name="connsiteY4" fmla="*/ 6008334 h 6620004"/>
                  <a:gd name="connsiteX0" fmla="*/ 2421265 w 4858831"/>
                  <a:gd name="connsiteY0" fmla="*/ 6008334 h 6164614"/>
                  <a:gd name="connsiteX1" fmla="*/ 5105 w 4858831"/>
                  <a:gd name="connsiteY1" fmla="*/ 0 h 6164614"/>
                  <a:gd name="connsiteX2" fmla="*/ 2072404 w 4858831"/>
                  <a:gd name="connsiteY2" fmla="*/ 197071 h 6164614"/>
                  <a:gd name="connsiteX3" fmla="*/ 4858651 w 4858831"/>
                  <a:gd name="connsiteY3" fmla="*/ 6164614 h 6164614"/>
                  <a:gd name="connsiteX4" fmla="*/ 2421265 w 4858831"/>
                  <a:gd name="connsiteY4" fmla="*/ 6008334 h 6164614"/>
                  <a:gd name="connsiteX0" fmla="*/ 2421265 w 5049178"/>
                  <a:gd name="connsiteY0" fmla="*/ 6008334 h 6157266"/>
                  <a:gd name="connsiteX1" fmla="*/ 5105 w 5049178"/>
                  <a:gd name="connsiteY1" fmla="*/ 0 h 6157266"/>
                  <a:gd name="connsiteX2" fmla="*/ 2072404 w 5049178"/>
                  <a:gd name="connsiteY2" fmla="*/ 197071 h 6157266"/>
                  <a:gd name="connsiteX3" fmla="*/ 5049010 w 5049178"/>
                  <a:gd name="connsiteY3" fmla="*/ 6157266 h 6157266"/>
                  <a:gd name="connsiteX4" fmla="*/ 2421265 w 5049178"/>
                  <a:gd name="connsiteY4" fmla="*/ 6008334 h 615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178" h="6157266">
                    <a:moveTo>
                      <a:pt x="2421265" y="6008334"/>
                    </a:moveTo>
                    <a:cubicBezTo>
                      <a:pt x="2223050" y="5937829"/>
                      <a:pt x="-123612" y="55229"/>
                      <a:pt x="5105" y="0"/>
                    </a:cubicBezTo>
                    <a:lnTo>
                      <a:pt x="2072404" y="197071"/>
                    </a:lnTo>
                    <a:cubicBezTo>
                      <a:pt x="2316308" y="422684"/>
                      <a:pt x="5073964" y="6047942"/>
                      <a:pt x="5049010" y="6157266"/>
                    </a:cubicBezTo>
                    <a:lnTo>
                      <a:pt x="2421265" y="6008334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FFDC1859-FA80-274F-7293-B705E1C01880}"/>
                  </a:ext>
                </a:extLst>
              </p:cNvPr>
              <p:cNvSpPr/>
              <p:nvPr/>
            </p:nvSpPr>
            <p:spPr>
              <a:xfrm>
                <a:off x="2197290" y="1310184"/>
                <a:ext cx="6823880" cy="5090616"/>
              </a:xfrm>
              <a:custGeom>
                <a:avLst/>
                <a:gdLst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0 w 6537278"/>
                  <a:gd name="connsiteY3" fmla="*/ 4694830 h 4694830"/>
                  <a:gd name="connsiteX4" fmla="*/ 0 w 6537278"/>
                  <a:gd name="connsiteY4" fmla="*/ 0 h 4694830"/>
                  <a:gd name="connsiteX0" fmla="*/ 40943 w 6578221"/>
                  <a:gd name="connsiteY0" fmla="*/ 0 h 4694830"/>
                  <a:gd name="connsiteX1" fmla="*/ 6578221 w 6578221"/>
                  <a:gd name="connsiteY1" fmla="*/ 0 h 4694830"/>
                  <a:gd name="connsiteX2" fmla="*/ 6578221 w 6578221"/>
                  <a:gd name="connsiteY2" fmla="*/ 4694830 h 4694830"/>
                  <a:gd name="connsiteX3" fmla="*/ 0 w 6578221"/>
                  <a:gd name="connsiteY3" fmla="*/ 368490 h 4694830"/>
                  <a:gd name="connsiteX4" fmla="*/ 40943 w 6578221"/>
                  <a:gd name="connsiteY4" fmla="*/ 0 h 4694830"/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13648 w 6537278"/>
                  <a:gd name="connsiteY3" fmla="*/ 395785 h 4694830"/>
                  <a:gd name="connsiteX4" fmla="*/ 0 w 6537278"/>
                  <a:gd name="connsiteY4" fmla="*/ 0 h 4694830"/>
                  <a:gd name="connsiteX0" fmla="*/ 0 w 6537278"/>
                  <a:gd name="connsiteY0" fmla="*/ 0 h 4763069"/>
                  <a:gd name="connsiteX1" fmla="*/ 6537278 w 6537278"/>
                  <a:gd name="connsiteY1" fmla="*/ 0 h 4763069"/>
                  <a:gd name="connsiteX2" fmla="*/ 6455392 w 6537278"/>
                  <a:gd name="connsiteY2" fmla="*/ 4763069 h 4763069"/>
                  <a:gd name="connsiteX3" fmla="*/ 13648 w 6537278"/>
                  <a:gd name="connsiteY3" fmla="*/ 395785 h 4763069"/>
                  <a:gd name="connsiteX4" fmla="*/ 0 w 6537278"/>
                  <a:gd name="connsiteY4" fmla="*/ 0 h 4763069"/>
                  <a:gd name="connsiteX0" fmla="*/ 0 w 6796585"/>
                  <a:gd name="connsiteY0" fmla="*/ 0 h 4763069"/>
                  <a:gd name="connsiteX1" fmla="*/ 6796585 w 6796585"/>
                  <a:gd name="connsiteY1" fmla="*/ 4640239 h 4763069"/>
                  <a:gd name="connsiteX2" fmla="*/ 6455392 w 6796585"/>
                  <a:gd name="connsiteY2" fmla="*/ 4763069 h 4763069"/>
                  <a:gd name="connsiteX3" fmla="*/ 13648 w 6796585"/>
                  <a:gd name="connsiteY3" fmla="*/ 395785 h 4763069"/>
                  <a:gd name="connsiteX4" fmla="*/ 0 w 6796585"/>
                  <a:gd name="connsiteY4" fmla="*/ 0 h 4763069"/>
                  <a:gd name="connsiteX0" fmla="*/ 0 w 6796585"/>
                  <a:gd name="connsiteY0" fmla="*/ 0 h 4763069"/>
                  <a:gd name="connsiteX1" fmla="*/ 6728346 w 6796585"/>
                  <a:gd name="connsiteY1" fmla="*/ 3903260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0 w 6796585"/>
                  <a:gd name="connsiteY0" fmla="*/ 0 h 4763069"/>
                  <a:gd name="connsiteX1" fmla="*/ 6769289 w 6796585"/>
                  <a:gd name="connsiteY1" fmla="*/ 3889612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40943 w 6782937"/>
                  <a:gd name="connsiteY0" fmla="*/ 0 h 5008729"/>
                  <a:gd name="connsiteX1" fmla="*/ 6755641 w 6782937"/>
                  <a:gd name="connsiteY1" fmla="*/ 4135272 h 5008729"/>
                  <a:gd name="connsiteX2" fmla="*/ 6782937 w 6782937"/>
                  <a:gd name="connsiteY2" fmla="*/ 4885899 h 5008729"/>
                  <a:gd name="connsiteX3" fmla="*/ 6441744 w 6782937"/>
                  <a:gd name="connsiteY3" fmla="*/ 5008729 h 5008729"/>
                  <a:gd name="connsiteX4" fmla="*/ 0 w 6782937"/>
                  <a:gd name="connsiteY4" fmla="*/ 641445 h 5008729"/>
                  <a:gd name="connsiteX5" fmla="*/ 40943 w 6782937"/>
                  <a:gd name="connsiteY5" fmla="*/ 0 h 5008729"/>
                  <a:gd name="connsiteX0" fmla="*/ 40943 w 6782937"/>
                  <a:gd name="connsiteY0" fmla="*/ 0 h 5063320"/>
                  <a:gd name="connsiteX1" fmla="*/ 6755641 w 6782937"/>
                  <a:gd name="connsiteY1" fmla="*/ 4189863 h 5063320"/>
                  <a:gd name="connsiteX2" fmla="*/ 6782937 w 6782937"/>
                  <a:gd name="connsiteY2" fmla="*/ 4940490 h 5063320"/>
                  <a:gd name="connsiteX3" fmla="*/ 6441744 w 6782937"/>
                  <a:gd name="connsiteY3" fmla="*/ 5063320 h 5063320"/>
                  <a:gd name="connsiteX4" fmla="*/ 0 w 6782937"/>
                  <a:gd name="connsiteY4" fmla="*/ 696036 h 5063320"/>
                  <a:gd name="connsiteX5" fmla="*/ 40943 w 6782937"/>
                  <a:gd name="connsiteY5" fmla="*/ 0 h 5063320"/>
                  <a:gd name="connsiteX0" fmla="*/ 81886 w 6823880"/>
                  <a:gd name="connsiteY0" fmla="*/ 0 h 5063320"/>
                  <a:gd name="connsiteX1" fmla="*/ 6796584 w 6823880"/>
                  <a:gd name="connsiteY1" fmla="*/ 4189863 h 5063320"/>
                  <a:gd name="connsiteX2" fmla="*/ 6823880 w 6823880"/>
                  <a:gd name="connsiteY2" fmla="*/ 4940490 h 5063320"/>
                  <a:gd name="connsiteX3" fmla="*/ 6482687 w 6823880"/>
                  <a:gd name="connsiteY3" fmla="*/ 5063320 h 5063320"/>
                  <a:gd name="connsiteX4" fmla="*/ 0 w 6823880"/>
                  <a:gd name="connsiteY4" fmla="*/ 655093 h 5063320"/>
                  <a:gd name="connsiteX5" fmla="*/ 81886 w 6823880"/>
                  <a:gd name="connsiteY5" fmla="*/ 0 h 5063320"/>
                  <a:gd name="connsiteX0" fmla="*/ 27295 w 6823880"/>
                  <a:gd name="connsiteY0" fmla="*/ 0 h 5090616"/>
                  <a:gd name="connsiteX1" fmla="*/ 6796584 w 6823880"/>
                  <a:gd name="connsiteY1" fmla="*/ 4217159 h 5090616"/>
                  <a:gd name="connsiteX2" fmla="*/ 6823880 w 6823880"/>
                  <a:gd name="connsiteY2" fmla="*/ 4967786 h 5090616"/>
                  <a:gd name="connsiteX3" fmla="*/ 6482687 w 6823880"/>
                  <a:gd name="connsiteY3" fmla="*/ 5090616 h 5090616"/>
                  <a:gd name="connsiteX4" fmla="*/ 0 w 6823880"/>
                  <a:gd name="connsiteY4" fmla="*/ 682389 h 5090616"/>
                  <a:gd name="connsiteX5" fmla="*/ 27295 w 6823880"/>
                  <a:gd name="connsiteY5" fmla="*/ 0 h 509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23880" h="5090616">
                    <a:moveTo>
                      <a:pt x="27295" y="0"/>
                    </a:moveTo>
                    <a:cubicBezTo>
                      <a:pt x="2156346" y="1451212"/>
                      <a:pt x="4667533" y="2765947"/>
                      <a:pt x="6796584" y="4217159"/>
                    </a:cubicBezTo>
                    <a:lnTo>
                      <a:pt x="6823880" y="4967786"/>
                    </a:lnTo>
                    <a:lnTo>
                      <a:pt x="6482687" y="5090616"/>
                    </a:lnTo>
                    <a:lnTo>
                      <a:pt x="0" y="682389"/>
                    </a:lnTo>
                    <a:lnTo>
                      <a:pt x="27295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0BB64D7F-AB85-0CCA-19D2-E94FDEF0556F}"/>
                  </a:ext>
                </a:extLst>
              </p:cNvPr>
              <p:cNvSpPr/>
              <p:nvPr/>
            </p:nvSpPr>
            <p:spPr>
              <a:xfrm>
                <a:off x="4217159" y="873457"/>
                <a:ext cx="6987653" cy="4217159"/>
              </a:xfrm>
              <a:custGeom>
                <a:avLst/>
                <a:gdLst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0 w 6537278"/>
                  <a:gd name="connsiteY3" fmla="*/ 4694830 h 4694830"/>
                  <a:gd name="connsiteX4" fmla="*/ 0 w 6537278"/>
                  <a:gd name="connsiteY4" fmla="*/ 0 h 4694830"/>
                  <a:gd name="connsiteX0" fmla="*/ 40943 w 6578221"/>
                  <a:gd name="connsiteY0" fmla="*/ 0 h 4694830"/>
                  <a:gd name="connsiteX1" fmla="*/ 6578221 w 6578221"/>
                  <a:gd name="connsiteY1" fmla="*/ 0 h 4694830"/>
                  <a:gd name="connsiteX2" fmla="*/ 6578221 w 6578221"/>
                  <a:gd name="connsiteY2" fmla="*/ 4694830 h 4694830"/>
                  <a:gd name="connsiteX3" fmla="*/ 0 w 6578221"/>
                  <a:gd name="connsiteY3" fmla="*/ 368490 h 4694830"/>
                  <a:gd name="connsiteX4" fmla="*/ 40943 w 6578221"/>
                  <a:gd name="connsiteY4" fmla="*/ 0 h 4694830"/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13648 w 6537278"/>
                  <a:gd name="connsiteY3" fmla="*/ 395785 h 4694830"/>
                  <a:gd name="connsiteX4" fmla="*/ 0 w 6537278"/>
                  <a:gd name="connsiteY4" fmla="*/ 0 h 4694830"/>
                  <a:gd name="connsiteX0" fmla="*/ 0 w 6537278"/>
                  <a:gd name="connsiteY0" fmla="*/ 0 h 4763069"/>
                  <a:gd name="connsiteX1" fmla="*/ 6537278 w 6537278"/>
                  <a:gd name="connsiteY1" fmla="*/ 0 h 4763069"/>
                  <a:gd name="connsiteX2" fmla="*/ 6455392 w 6537278"/>
                  <a:gd name="connsiteY2" fmla="*/ 4763069 h 4763069"/>
                  <a:gd name="connsiteX3" fmla="*/ 13648 w 6537278"/>
                  <a:gd name="connsiteY3" fmla="*/ 395785 h 4763069"/>
                  <a:gd name="connsiteX4" fmla="*/ 0 w 6537278"/>
                  <a:gd name="connsiteY4" fmla="*/ 0 h 4763069"/>
                  <a:gd name="connsiteX0" fmla="*/ 0 w 6796585"/>
                  <a:gd name="connsiteY0" fmla="*/ 0 h 4763069"/>
                  <a:gd name="connsiteX1" fmla="*/ 6796585 w 6796585"/>
                  <a:gd name="connsiteY1" fmla="*/ 4640239 h 4763069"/>
                  <a:gd name="connsiteX2" fmla="*/ 6455392 w 6796585"/>
                  <a:gd name="connsiteY2" fmla="*/ 4763069 h 4763069"/>
                  <a:gd name="connsiteX3" fmla="*/ 13648 w 6796585"/>
                  <a:gd name="connsiteY3" fmla="*/ 395785 h 4763069"/>
                  <a:gd name="connsiteX4" fmla="*/ 0 w 6796585"/>
                  <a:gd name="connsiteY4" fmla="*/ 0 h 4763069"/>
                  <a:gd name="connsiteX0" fmla="*/ 0 w 6796585"/>
                  <a:gd name="connsiteY0" fmla="*/ 0 h 4763069"/>
                  <a:gd name="connsiteX1" fmla="*/ 6728346 w 6796585"/>
                  <a:gd name="connsiteY1" fmla="*/ 3903260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0 w 6796585"/>
                  <a:gd name="connsiteY0" fmla="*/ 0 h 4763069"/>
                  <a:gd name="connsiteX1" fmla="*/ 6769289 w 6796585"/>
                  <a:gd name="connsiteY1" fmla="*/ 3889612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40943 w 6782937"/>
                  <a:gd name="connsiteY0" fmla="*/ 0 h 5008729"/>
                  <a:gd name="connsiteX1" fmla="*/ 6755641 w 6782937"/>
                  <a:gd name="connsiteY1" fmla="*/ 4135272 h 5008729"/>
                  <a:gd name="connsiteX2" fmla="*/ 6782937 w 6782937"/>
                  <a:gd name="connsiteY2" fmla="*/ 4885899 h 5008729"/>
                  <a:gd name="connsiteX3" fmla="*/ 6441744 w 6782937"/>
                  <a:gd name="connsiteY3" fmla="*/ 5008729 h 5008729"/>
                  <a:gd name="connsiteX4" fmla="*/ 0 w 6782937"/>
                  <a:gd name="connsiteY4" fmla="*/ 641445 h 5008729"/>
                  <a:gd name="connsiteX5" fmla="*/ 40943 w 6782937"/>
                  <a:gd name="connsiteY5" fmla="*/ 0 h 5008729"/>
                  <a:gd name="connsiteX0" fmla="*/ 40943 w 6782937"/>
                  <a:gd name="connsiteY0" fmla="*/ 0 h 5063320"/>
                  <a:gd name="connsiteX1" fmla="*/ 6755641 w 6782937"/>
                  <a:gd name="connsiteY1" fmla="*/ 4189863 h 5063320"/>
                  <a:gd name="connsiteX2" fmla="*/ 6782937 w 6782937"/>
                  <a:gd name="connsiteY2" fmla="*/ 4940490 h 5063320"/>
                  <a:gd name="connsiteX3" fmla="*/ 6441744 w 6782937"/>
                  <a:gd name="connsiteY3" fmla="*/ 5063320 h 5063320"/>
                  <a:gd name="connsiteX4" fmla="*/ 0 w 6782937"/>
                  <a:gd name="connsiteY4" fmla="*/ 696036 h 5063320"/>
                  <a:gd name="connsiteX5" fmla="*/ 40943 w 6782937"/>
                  <a:gd name="connsiteY5" fmla="*/ 0 h 5063320"/>
                  <a:gd name="connsiteX0" fmla="*/ 81886 w 6823880"/>
                  <a:gd name="connsiteY0" fmla="*/ 0 h 5063320"/>
                  <a:gd name="connsiteX1" fmla="*/ 6796584 w 6823880"/>
                  <a:gd name="connsiteY1" fmla="*/ 4189863 h 5063320"/>
                  <a:gd name="connsiteX2" fmla="*/ 6823880 w 6823880"/>
                  <a:gd name="connsiteY2" fmla="*/ 4940490 h 5063320"/>
                  <a:gd name="connsiteX3" fmla="*/ 6482687 w 6823880"/>
                  <a:gd name="connsiteY3" fmla="*/ 5063320 h 5063320"/>
                  <a:gd name="connsiteX4" fmla="*/ 0 w 6823880"/>
                  <a:gd name="connsiteY4" fmla="*/ 655093 h 5063320"/>
                  <a:gd name="connsiteX5" fmla="*/ 81886 w 6823880"/>
                  <a:gd name="connsiteY5" fmla="*/ 0 h 5063320"/>
                  <a:gd name="connsiteX0" fmla="*/ 27295 w 6823880"/>
                  <a:gd name="connsiteY0" fmla="*/ 0 h 5090616"/>
                  <a:gd name="connsiteX1" fmla="*/ 6796584 w 6823880"/>
                  <a:gd name="connsiteY1" fmla="*/ 4217159 h 5090616"/>
                  <a:gd name="connsiteX2" fmla="*/ 6823880 w 6823880"/>
                  <a:gd name="connsiteY2" fmla="*/ 4967786 h 5090616"/>
                  <a:gd name="connsiteX3" fmla="*/ 6482687 w 6823880"/>
                  <a:gd name="connsiteY3" fmla="*/ 5090616 h 5090616"/>
                  <a:gd name="connsiteX4" fmla="*/ 0 w 6823880"/>
                  <a:gd name="connsiteY4" fmla="*/ 682389 h 5090616"/>
                  <a:gd name="connsiteX5" fmla="*/ 27295 w 6823880"/>
                  <a:gd name="connsiteY5" fmla="*/ 0 h 5090616"/>
                  <a:gd name="connsiteX0" fmla="*/ 723331 w 7519916"/>
                  <a:gd name="connsiteY0" fmla="*/ 0 h 5090616"/>
                  <a:gd name="connsiteX1" fmla="*/ 7492620 w 7519916"/>
                  <a:gd name="connsiteY1" fmla="*/ 4217159 h 5090616"/>
                  <a:gd name="connsiteX2" fmla="*/ 7519916 w 7519916"/>
                  <a:gd name="connsiteY2" fmla="*/ 4967786 h 5090616"/>
                  <a:gd name="connsiteX3" fmla="*/ 7178723 w 7519916"/>
                  <a:gd name="connsiteY3" fmla="*/ 5090616 h 5090616"/>
                  <a:gd name="connsiteX4" fmla="*/ 0 w 7519916"/>
                  <a:gd name="connsiteY4" fmla="*/ 1555846 h 5090616"/>
                  <a:gd name="connsiteX5" fmla="*/ 723331 w 7519916"/>
                  <a:gd name="connsiteY5" fmla="*/ 0 h 5090616"/>
                  <a:gd name="connsiteX0" fmla="*/ 545910 w 7342495"/>
                  <a:gd name="connsiteY0" fmla="*/ 0 h 5090616"/>
                  <a:gd name="connsiteX1" fmla="*/ 7315199 w 7342495"/>
                  <a:gd name="connsiteY1" fmla="*/ 4217159 h 5090616"/>
                  <a:gd name="connsiteX2" fmla="*/ 7342495 w 7342495"/>
                  <a:gd name="connsiteY2" fmla="*/ 4967786 h 5090616"/>
                  <a:gd name="connsiteX3" fmla="*/ 7001302 w 7342495"/>
                  <a:gd name="connsiteY3" fmla="*/ 5090616 h 5090616"/>
                  <a:gd name="connsiteX4" fmla="*/ 0 w 7342495"/>
                  <a:gd name="connsiteY4" fmla="*/ 1378425 h 5090616"/>
                  <a:gd name="connsiteX5" fmla="*/ 545910 w 7342495"/>
                  <a:gd name="connsiteY5" fmla="*/ 0 h 5090616"/>
                  <a:gd name="connsiteX0" fmla="*/ 368489 w 7342495"/>
                  <a:gd name="connsiteY0" fmla="*/ 0 h 4394580"/>
                  <a:gd name="connsiteX1" fmla="*/ 7315199 w 7342495"/>
                  <a:gd name="connsiteY1" fmla="*/ 3521123 h 4394580"/>
                  <a:gd name="connsiteX2" fmla="*/ 7342495 w 7342495"/>
                  <a:gd name="connsiteY2" fmla="*/ 4271750 h 4394580"/>
                  <a:gd name="connsiteX3" fmla="*/ 7001302 w 7342495"/>
                  <a:gd name="connsiteY3" fmla="*/ 4394580 h 4394580"/>
                  <a:gd name="connsiteX4" fmla="*/ 0 w 7342495"/>
                  <a:gd name="connsiteY4" fmla="*/ 682389 h 4394580"/>
                  <a:gd name="connsiteX5" fmla="*/ 368489 w 7342495"/>
                  <a:gd name="connsiteY5" fmla="*/ 0 h 4394580"/>
                  <a:gd name="connsiteX0" fmla="*/ 13647 w 6987653"/>
                  <a:gd name="connsiteY0" fmla="*/ 0 h 4394580"/>
                  <a:gd name="connsiteX1" fmla="*/ 6960357 w 6987653"/>
                  <a:gd name="connsiteY1" fmla="*/ 3521123 h 4394580"/>
                  <a:gd name="connsiteX2" fmla="*/ 6987653 w 6987653"/>
                  <a:gd name="connsiteY2" fmla="*/ 4271750 h 4394580"/>
                  <a:gd name="connsiteX3" fmla="*/ 6646460 w 6987653"/>
                  <a:gd name="connsiteY3" fmla="*/ 4394580 h 4394580"/>
                  <a:gd name="connsiteX4" fmla="*/ 0 w 6987653"/>
                  <a:gd name="connsiteY4" fmla="*/ 928049 h 4394580"/>
                  <a:gd name="connsiteX5" fmla="*/ 13647 w 6987653"/>
                  <a:gd name="connsiteY5" fmla="*/ 0 h 4394580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87653" h="4217159">
                    <a:moveTo>
                      <a:pt x="163773" y="0"/>
                    </a:moveTo>
                    <a:cubicBezTo>
                      <a:pt x="1583140" y="891654"/>
                      <a:pt x="5036023" y="2288275"/>
                      <a:pt x="6960357" y="3343702"/>
                    </a:cubicBezTo>
                    <a:lnTo>
                      <a:pt x="6987653" y="4094329"/>
                    </a:lnTo>
                    <a:lnTo>
                      <a:pt x="6646460" y="4217159"/>
                    </a:lnTo>
                    <a:lnTo>
                      <a:pt x="0" y="750628"/>
                    </a:lnTo>
                    <a:lnTo>
                      <a:pt x="163773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: Rounded Corners 6">
                <a:extLst>
                  <a:ext uri="{FF2B5EF4-FFF2-40B4-BE49-F238E27FC236}">
                    <a16:creationId xmlns:a16="http://schemas.microsoft.com/office/drawing/2014/main" id="{42534520-13A4-8889-707E-F66DB95BE167}"/>
                  </a:ext>
                </a:extLst>
              </p:cNvPr>
              <p:cNvSpPr/>
              <p:nvPr/>
            </p:nvSpPr>
            <p:spPr>
              <a:xfrm rot="19520438">
                <a:off x="2154868" y="423388"/>
                <a:ext cx="2503438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6">
                <a:extLst>
                  <a:ext uri="{FF2B5EF4-FFF2-40B4-BE49-F238E27FC236}">
                    <a16:creationId xmlns:a16="http://schemas.microsoft.com/office/drawing/2014/main" id="{BE7E8A25-E106-62A4-F220-976EA01DB9CD}"/>
                  </a:ext>
                </a:extLst>
              </p:cNvPr>
              <p:cNvSpPr/>
              <p:nvPr/>
            </p:nvSpPr>
            <p:spPr>
              <a:xfrm rot="19520438">
                <a:off x="2952728" y="1019545"/>
                <a:ext cx="2740298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: Rounded Corners 6">
                <a:extLst>
                  <a:ext uri="{FF2B5EF4-FFF2-40B4-BE49-F238E27FC236}">
                    <a16:creationId xmlns:a16="http://schemas.microsoft.com/office/drawing/2014/main" id="{B525F668-EBBF-668B-07E6-62EC43AC5840}"/>
                  </a:ext>
                </a:extLst>
              </p:cNvPr>
              <p:cNvSpPr/>
              <p:nvPr/>
            </p:nvSpPr>
            <p:spPr>
              <a:xfrm rot="19520438">
                <a:off x="3755135" y="1669977"/>
                <a:ext cx="2995755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: Rounded Corners 6">
                <a:extLst>
                  <a:ext uri="{FF2B5EF4-FFF2-40B4-BE49-F238E27FC236}">
                    <a16:creationId xmlns:a16="http://schemas.microsoft.com/office/drawing/2014/main" id="{D031B562-B41E-A51F-9E59-B4B15811557A}"/>
                  </a:ext>
                </a:extLst>
              </p:cNvPr>
              <p:cNvSpPr/>
              <p:nvPr/>
            </p:nvSpPr>
            <p:spPr>
              <a:xfrm rot="19520438">
                <a:off x="4590928" y="2248127"/>
                <a:ext cx="3139717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: Rounded Corners 6">
                <a:extLst>
                  <a:ext uri="{FF2B5EF4-FFF2-40B4-BE49-F238E27FC236}">
                    <a16:creationId xmlns:a16="http://schemas.microsoft.com/office/drawing/2014/main" id="{B69D4ACC-29EE-D338-4821-EA29D3457056}"/>
                  </a:ext>
                </a:extLst>
              </p:cNvPr>
              <p:cNvSpPr/>
              <p:nvPr/>
            </p:nvSpPr>
            <p:spPr>
              <a:xfrm rot="19520438">
                <a:off x="5436445" y="2830618"/>
                <a:ext cx="3344324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: Rounded Corners 6">
                <a:extLst>
                  <a:ext uri="{FF2B5EF4-FFF2-40B4-BE49-F238E27FC236}">
                    <a16:creationId xmlns:a16="http://schemas.microsoft.com/office/drawing/2014/main" id="{AF3B6BD1-5691-13A6-508E-05E154C702E3}"/>
                  </a:ext>
                </a:extLst>
              </p:cNvPr>
              <p:cNvSpPr/>
              <p:nvPr/>
            </p:nvSpPr>
            <p:spPr>
              <a:xfrm rot="19520438">
                <a:off x="6347081" y="3428146"/>
                <a:ext cx="3567703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: Rounded Corners 6">
                <a:extLst>
                  <a:ext uri="{FF2B5EF4-FFF2-40B4-BE49-F238E27FC236}">
                    <a16:creationId xmlns:a16="http://schemas.microsoft.com/office/drawing/2014/main" id="{3DE46977-CB65-5112-93EB-6BC3FC9FD764}"/>
                  </a:ext>
                </a:extLst>
              </p:cNvPr>
              <p:cNvSpPr/>
              <p:nvPr/>
            </p:nvSpPr>
            <p:spPr>
              <a:xfrm rot="19520438">
                <a:off x="7274040" y="3996485"/>
                <a:ext cx="3731646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A3ADB05-8039-03A4-7353-51185BA37DCA}"/>
                  </a:ext>
                </a:extLst>
              </p:cNvPr>
              <p:cNvSpPr/>
              <p:nvPr/>
            </p:nvSpPr>
            <p:spPr>
              <a:xfrm>
                <a:off x="8040648" y="4757759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0B3A073-02E6-729B-D724-70990361B462}"/>
                  </a:ext>
                </a:extLst>
              </p:cNvPr>
              <p:cNvSpPr/>
              <p:nvPr/>
            </p:nvSpPr>
            <p:spPr>
              <a:xfrm>
                <a:off x="10042301" y="3669805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8B38736-0982-5F95-D1ED-667D9ECA03CE}"/>
                  </a:ext>
                </a:extLst>
              </p:cNvPr>
              <p:cNvSpPr/>
              <p:nvPr/>
            </p:nvSpPr>
            <p:spPr>
              <a:xfrm>
                <a:off x="8750116" y="3200894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1194ECC-42B4-10DB-79E8-B59DE7320A0B}"/>
                  </a:ext>
                </a:extLst>
              </p:cNvPr>
              <p:cNvSpPr/>
              <p:nvPr/>
            </p:nvSpPr>
            <p:spPr>
              <a:xfrm>
                <a:off x="7168932" y="4241129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BE0B691-D6F9-58AF-7B1B-A943F3B7ED01}"/>
                  </a:ext>
                </a:extLst>
              </p:cNvPr>
              <p:cNvSpPr/>
              <p:nvPr/>
            </p:nvSpPr>
            <p:spPr>
              <a:xfrm>
                <a:off x="6287750" y="3577985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9056270-3797-9594-3C79-2716EFFDA9E0}"/>
                  </a:ext>
                </a:extLst>
              </p:cNvPr>
              <p:cNvSpPr/>
              <p:nvPr/>
            </p:nvSpPr>
            <p:spPr>
              <a:xfrm>
                <a:off x="7773506" y="2713293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A3BEF25-F306-1C04-585D-6C36B9832963}"/>
                  </a:ext>
                </a:extLst>
              </p:cNvPr>
              <p:cNvSpPr/>
              <p:nvPr/>
            </p:nvSpPr>
            <p:spPr>
              <a:xfrm>
                <a:off x="6757122" y="2165296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B388C13-5881-4EFA-2F08-0895035D4C1C}"/>
                  </a:ext>
                </a:extLst>
              </p:cNvPr>
              <p:cNvSpPr/>
              <p:nvPr/>
            </p:nvSpPr>
            <p:spPr>
              <a:xfrm>
                <a:off x="5455508" y="2885485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07AB73A-A071-7B28-868B-78DD3ABA47E8}"/>
                  </a:ext>
                </a:extLst>
              </p:cNvPr>
              <p:cNvSpPr/>
              <p:nvPr/>
            </p:nvSpPr>
            <p:spPr>
              <a:xfrm>
                <a:off x="4504525" y="2258968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8527542-ED59-80F6-9A02-2759BA66CE16}"/>
                  </a:ext>
                </a:extLst>
              </p:cNvPr>
              <p:cNvSpPr/>
              <p:nvPr/>
            </p:nvSpPr>
            <p:spPr>
              <a:xfrm>
                <a:off x="5768206" y="1505591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033C366-44BB-4FC1-5F5D-9A2748145ACB}"/>
                  </a:ext>
                </a:extLst>
              </p:cNvPr>
              <p:cNvSpPr/>
              <p:nvPr/>
            </p:nvSpPr>
            <p:spPr>
              <a:xfrm>
                <a:off x="4710475" y="1010813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304597A-002F-86CA-4D25-BC30C75DA235}"/>
                  </a:ext>
                </a:extLst>
              </p:cNvPr>
              <p:cNvSpPr/>
              <p:nvPr/>
            </p:nvSpPr>
            <p:spPr>
              <a:xfrm>
                <a:off x="3651730" y="1632364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EB01E76-8486-E19D-373F-42F0401CBFA8}"/>
                  </a:ext>
                </a:extLst>
              </p:cNvPr>
              <p:cNvSpPr/>
              <p:nvPr/>
            </p:nvSpPr>
            <p:spPr>
              <a:xfrm>
                <a:off x="2880355" y="979458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6079E16-5C61-9943-E1F0-50FD9C1B471E}"/>
                  </a:ext>
                </a:extLst>
              </p:cNvPr>
              <p:cNvSpPr/>
              <p:nvPr/>
            </p:nvSpPr>
            <p:spPr>
              <a:xfrm>
                <a:off x="3625536" y="533486"/>
                <a:ext cx="411809" cy="23886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8B4F8FA-0C1E-0387-A445-E30734E2EAAD}"/>
                </a:ext>
              </a:extLst>
            </p:cNvPr>
            <p:cNvGrpSpPr/>
            <p:nvPr/>
          </p:nvGrpSpPr>
          <p:grpSpPr>
            <a:xfrm>
              <a:off x="5136469" y="2119686"/>
              <a:ext cx="2193145" cy="882947"/>
              <a:chOff x="7028221" y="184781"/>
              <a:chExt cx="5871273" cy="2363739"/>
            </a:xfrm>
            <a:grpFill/>
          </p:grpSpPr>
          <p:sp>
            <p:nvSpPr>
              <p:cNvPr id="45" name="Rectangle 20">
                <a:extLst>
                  <a:ext uri="{FF2B5EF4-FFF2-40B4-BE49-F238E27FC236}">
                    <a16:creationId xmlns:a16="http://schemas.microsoft.com/office/drawing/2014/main" id="{F257419E-8A04-F554-8C4D-CC8198EB1562}"/>
                  </a:ext>
                </a:extLst>
              </p:cNvPr>
              <p:cNvSpPr/>
              <p:nvPr/>
            </p:nvSpPr>
            <p:spPr>
              <a:xfrm rot="1873815">
                <a:off x="7559912" y="2160426"/>
                <a:ext cx="5339582" cy="388094"/>
              </a:xfrm>
              <a:custGeom>
                <a:avLst/>
                <a:gdLst>
                  <a:gd name="connsiteX0" fmla="*/ 0 w 5210433"/>
                  <a:gd name="connsiteY0" fmla="*/ 0 h 388094"/>
                  <a:gd name="connsiteX1" fmla="*/ 5210433 w 5210433"/>
                  <a:gd name="connsiteY1" fmla="*/ 0 h 388094"/>
                  <a:gd name="connsiteX2" fmla="*/ 5210433 w 5210433"/>
                  <a:gd name="connsiteY2" fmla="*/ 388094 h 388094"/>
                  <a:gd name="connsiteX3" fmla="*/ 0 w 5210433"/>
                  <a:gd name="connsiteY3" fmla="*/ 388094 h 388094"/>
                  <a:gd name="connsiteX4" fmla="*/ 0 w 5210433"/>
                  <a:gd name="connsiteY4" fmla="*/ 0 h 388094"/>
                  <a:gd name="connsiteX0" fmla="*/ 0 w 5304009"/>
                  <a:gd name="connsiteY0" fmla="*/ 0 h 388094"/>
                  <a:gd name="connsiteX1" fmla="*/ 5210433 w 5304009"/>
                  <a:gd name="connsiteY1" fmla="*/ 0 h 388094"/>
                  <a:gd name="connsiteX2" fmla="*/ 5210433 w 5304009"/>
                  <a:gd name="connsiteY2" fmla="*/ 388094 h 388094"/>
                  <a:gd name="connsiteX3" fmla="*/ 0 w 5304009"/>
                  <a:gd name="connsiteY3" fmla="*/ 388094 h 388094"/>
                  <a:gd name="connsiteX4" fmla="*/ 0 w 5304009"/>
                  <a:gd name="connsiteY4" fmla="*/ 0 h 388094"/>
                  <a:gd name="connsiteX0" fmla="*/ 0 w 5339582"/>
                  <a:gd name="connsiteY0" fmla="*/ 0 h 388094"/>
                  <a:gd name="connsiteX1" fmla="*/ 5210433 w 5339582"/>
                  <a:gd name="connsiteY1" fmla="*/ 0 h 388094"/>
                  <a:gd name="connsiteX2" fmla="*/ 5210433 w 5339582"/>
                  <a:gd name="connsiteY2" fmla="*/ 388094 h 388094"/>
                  <a:gd name="connsiteX3" fmla="*/ 0 w 5339582"/>
                  <a:gd name="connsiteY3" fmla="*/ 388094 h 388094"/>
                  <a:gd name="connsiteX4" fmla="*/ 0 w 5339582"/>
                  <a:gd name="connsiteY4" fmla="*/ 0 h 38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9582" h="388094">
                    <a:moveTo>
                      <a:pt x="0" y="0"/>
                    </a:moveTo>
                    <a:lnTo>
                      <a:pt x="5210433" y="0"/>
                    </a:lnTo>
                    <a:cubicBezTo>
                      <a:pt x="5339533" y="140200"/>
                      <a:pt x="5420980" y="220178"/>
                      <a:pt x="5210433" y="388094"/>
                    </a:cubicBezTo>
                    <a:lnTo>
                      <a:pt x="0" y="3880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BA54E20-98C4-53E4-D34B-8181CE80F3FC}"/>
                  </a:ext>
                </a:extLst>
              </p:cNvPr>
              <p:cNvSpPr/>
              <p:nvPr/>
            </p:nvSpPr>
            <p:spPr>
              <a:xfrm>
                <a:off x="7028221" y="184781"/>
                <a:ext cx="1141014" cy="1141014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262E13B-2B39-334A-F0E9-2B5578303E02}"/>
                  </a:ext>
                </a:extLst>
              </p:cNvPr>
              <p:cNvSpPr/>
              <p:nvPr/>
            </p:nvSpPr>
            <p:spPr>
              <a:xfrm>
                <a:off x="7750786" y="776834"/>
                <a:ext cx="415866" cy="41586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9EF888A-338C-56B5-B2F1-56D11BC8FFED}"/>
                </a:ext>
              </a:extLst>
            </p:cNvPr>
            <p:cNvGrpSpPr/>
            <p:nvPr/>
          </p:nvGrpSpPr>
          <p:grpSpPr>
            <a:xfrm rot="14510322" flipH="1">
              <a:off x="4444999" y="2959507"/>
              <a:ext cx="2193145" cy="882947"/>
              <a:chOff x="7028221" y="184781"/>
              <a:chExt cx="5871273" cy="2363739"/>
            </a:xfrm>
            <a:grpFill/>
          </p:grpSpPr>
          <p:sp>
            <p:nvSpPr>
              <p:cNvPr id="49" name="Rectangle 20">
                <a:extLst>
                  <a:ext uri="{FF2B5EF4-FFF2-40B4-BE49-F238E27FC236}">
                    <a16:creationId xmlns:a16="http://schemas.microsoft.com/office/drawing/2014/main" id="{DD37B4E0-AAA9-8965-0F4A-90ABA49856C0}"/>
                  </a:ext>
                </a:extLst>
              </p:cNvPr>
              <p:cNvSpPr/>
              <p:nvPr/>
            </p:nvSpPr>
            <p:spPr>
              <a:xfrm rot="1873815">
                <a:off x="7559912" y="2160426"/>
                <a:ext cx="5339582" cy="388094"/>
              </a:xfrm>
              <a:custGeom>
                <a:avLst/>
                <a:gdLst>
                  <a:gd name="connsiteX0" fmla="*/ 0 w 5210433"/>
                  <a:gd name="connsiteY0" fmla="*/ 0 h 388094"/>
                  <a:gd name="connsiteX1" fmla="*/ 5210433 w 5210433"/>
                  <a:gd name="connsiteY1" fmla="*/ 0 h 388094"/>
                  <a:gd name="connsiteX2" fmla="*/ 5210433 w 5210433"/>
                  <a:gd name="connsiteY2" fmla="*/ 388094 h 388094"/>
                  <a:gd name="connsiteX3" fmla="*/ 0 w 5210433"/>
                  <a:gd name="connsiteY3" fmla="*/ 388094 h 388094"/>
                  <a:gd name="connsiteX4" fmla="*/ 0 w 5210433"/>
                  <a:gd name="connsiteY4" fmla="*/ 0 h 388094"/>
                  <a:gd name="connsiteX0" fmla="*/ 0 w 5304009"/>
                  <a:gd name="connsiteY0" fmla="*/ 0 h 388094"/>
                  <a:gd name="connsiteX1" fmla="*/ 5210433 w 5304009"/>
                  <a:gd name="connsiteY1" fmla="*/ 0 h 388094"/>
                  <a:gd name="connsiteX2" fmla="*/ 5210433 w 5304009"/>
                  <a:gd name="connsiteY2" fmla="*/ 388094 h 388094"/>
                  <a:gd name="connsiteX3" fmla="*/ 0 w 5304009"/>
                  <a:gd name="connsiteY3" fmla="*/ 388094 h 388094"/>
                  <a:gd name="connsiteX4" fmla="*/ 0 w 5304009"/>
                  <a:gd name="connsiteY4" fmla="*/ 0 h 388094"/>
                  <a:gd name="connsiteX0" fmla="*/ 0 w 5339582"/>
                  <a:gd name="connsiteY0" fmla="*/ 0 h 388094"/>
                  <a:gd name="connsiteX1" fmla="*/ 5210433 w 5339582"/>
                  <a:gd name="connsiteY1" fmla="*/ 0 h 388094"/>
                  <a:gd name="connsiteX2" fmla="*/ 5210433 w 5339582"/>
                  <a:gd name="connsiteY2" fmla="*/ 388094 h 388094"/>
                  <a:gd name="connsiteX3" fmla="*/ 0 w 5339582"/>
                  <a:gd name="connsiteY3" fmla="*/ 388094 h 388094"/>
                  <a:gd name="connsiteX4" fmla="*/ 0 w 5339582"/>
                  <a:gd name="connsiteY4" fmla="*/ 0 h 38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9582" h="388094">
                    <a:moveTo>
                      <a:pt x="0" y="0"/>
                    </a:moveTo>
                    <a:lnTo>
                      <a:pt x="5210433" y="0"/>
                    </a:lnTo>
                    <a:cubicBezTo>
                      <a:pt x="5339533" y="140200"/>
                      <a:pt x="5420980" y="220178"/>
                      <a:pt x="5210433" y="388094"/>
                    </a:cubicBezTo>
                    <a:lnTo>
                      <a:pt x="0" y="3880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6CE5ACB-5802-C9B9-EC65-CF971B54DBB8}"/>
                  </a:ext>
                </a:extLst>
              </p:cNvPr>
              <p:cNvSpPr/>
              <p:nvPr/>
            </p:nvSpPr>
            <p:spPr>
              <a:xfrm>
                <a:off x="7028221" y="184781"/>
                <a:ext cx="1141014" cy="1141014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0D8BAB4-9D87-FE4E-0844-883270E445CB}"/>
                  </a:ext>
                </a:extLst>
              </p:cNvPr>
              <p:cNvSpPr/>
              <p:nvPr/>
            </p:nvSpPr>
            <p:spPr>
              <a:xfrm>
                <a:off x="7750786" y="776834"/>
                <a:ext cx="415866" cy="41586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34594D-03E4-2BB3-923A-743A3777B149}"/>
              </a:ext>
            </a:extLst>
          </p:cNvPr>
          <p:cNvGrpSpPr/>
          <p:nvPr/>
        </p:nvGrpSpPr>
        <p:grpSpPr>
          <a:xfrm>
            <a:off x="5559126" y="2350651"/>
            <a:ext cx="4102429" cy="3067158"/>
            <a:chOff x="422028" y="1259424"/>
            <a:chExt cx="7477462" cy="559048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A4C8D98-A9D5-506E-4CBD-EB3DF0A35081}"/>
                </a:ext>
              </a:extLst>
            </p:cNvPr>
            <p:cNvGrpSpPr/>
            <p:nvPr/>
          </p:nvGrpSpPr>
          <p:grpSpPr>
            <a:xfrm>
              <a:off x="422028" y="1259424"/>
              <a:ext cx="7477462" cy="5590482"/>
              <a:chOff x="2154868" y="-365340"/>
              <a:chExt cx="9049944" cy="6766140"/>
            </a:xfrm>
          </p:grpSpPr>
          <p:sp>
            <p:nvSpPr>
              <p:cNvPr id="95" name="Rectangle: Rounded Corners 6">
                <a:extLst>
                  <a:ext uri="{FF2B5EF4-FFF2-40B4-BE49-F238E27FC236}">
                    <a16:creationId xmlns:a16="http://schemas.microsoft.com/office/drawing/2014/main" id="{B1073912-8CC4-9020-C86A-D117DA0478AE}"/>
                  </a:ext>
                </a:extLst>
              </p:cNvPr>
              <p:cNvSpPr/>
              <p:nvPr/>
            </p:nvSpPr>
            <p:spPr>
              <a:xfrm rot="19520438">
                <a:off x="3862629" y="-365340"/>
                <a:ext cx="5049178" cy="6157266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  <a:gd name="connsiteX0" fmla="*/ 380639 w 4942220"/>
                  <a:gd name="connsiteY0" fmla="*/ 826456 h 6620004"/>
                  <a:gd name="connsiteX1" fmla="*/ 32791 w 4942220"/>
                  <a:gd name="connsiteY1" fmla="*/ 0 h 6620004"/>
                  <a:gd name="connsiteX2" fmla="*/ 2100090 w 4942220"/>
                  <a:gd name="connsiteY2" fmla="*/ 197071 h 6620004"/>
                  <a:gd name="connsiteX3" fmla="*/ 4942044 w 4942220"/>
                  <a:gd name="connsiteY3" fmla="*/ 6620004 h 6620004"/>
                  <a:gd name="connsiteX4" fmla="*/ 380639 w 4942220"/>
                  <a:gd name="connsiteY4" fmla="*/ 826456 h 6620004"/>
                  <a:gd name="connsiteX0" fmla="*/ 2421265 w 4914534"/>
                  <a:gd name="connsiteY0" fmla="*/ 6008334 h 6620004"/>
                  <a:gd name="connsiteX1" fmla="*/ 5105 w 4914534"/>
                  <a:gd name="connsiteY1" fmla="*/ 0 h 6620004"/>
                  <a:gd name="connsiteX2" fmla="*/ 2072404 w 4914534"/>
                  <a:gd name="connsiteY2" fmla="*/ 197071 h 6620004"/>
                  <a:gd name="connsiteX3" fmla="*/ 4914358 w 4914534"/>
                  <a:gd name="connsiteY3" fmla="*/ 6620004 h 6620004"/>
                  <a:gd name="connsiteX4" fmla="*/ 2421265 w 4914534"/>
                  <a:gd name="connsiteY4" fmla="*/ 6008334 h 6620004"/>
                  <a:gd name="connsiteX0" fmla="*/ 2421265 w 4858831"/>
                  <a:gd name="connsiteY0" fmla="*/ 6008334 h 6164614"/>
                  <a:gd name="connsiteX1" fmla="*/ 5105 w 4858831"/>
                  <a:gd name="connsiteY1" fmla="*/ 0 h 6164614"/>
                  <a:gd name="connsiteX2" fmla="*/ 2072404 w 4858831"/>
                  <a:gd name="connsiteY2" fmla="*/ 197071 h 6164614"/>
                  <a:gd name="connsiteX3" fmla="*/ 4858651 w 4858831"/>
                  <a:gd name="connsiteY3" fmla="*/ 6164614 h 6164614"/>
                  <a:gd name="connsiteX4" fmla="*/ 2421265 w 4858831"/>
                  <a:gd name="connsiteY4" fmla="*/ 6008334 h 6164614"/>
                  <a:gd name="connsiteX0" fmla="*/ 2421265 w 5049178"/>
                  <a:gd name="connsiteY0" fmla="*/ 6008334 h 6157266"/>
                  <a:gd name="connsiteX1" fmla="*/ 5105 w 5049178"/>
                  <a:gd name="connsiteY1" fmla="*/ 0 h 6157266"/>
                  <a:gd name="connsiteX2" fmla="*/ 2072404 w 5049178"/>
                  <a:gd name="connsiteY2" fmla="*/ 197071 h 6157266"/>
                  <a:gd name="connsiteX3" fmla="*/ 5049010 w 5049178"/>
                  <a:gd name="connsiteY3" fmla="*/ 6157266 h 6157266"/>
                  <a:gd name="connsiteX4" fmla="*/ 2421265 w 5049178"/>
                  <a:gd name="connsiteY4" fmla="*/ 6008334 h 615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178" h="6157266">
                    <a:moveTo>
                      <a:pt x="2421265" y="6008334"/>
                    </a:moveTo>
                    <a:cubicBezTo>
                      <a:pt x="2223050" y="5937829"/>
                      <a:pt x="-123612" y="55229"/>
                      <a:pt x="5105" y="0"/>
                    </a:cubicBezTo>
                    <a:lnTo>
                      <a:pt x="2072404" y="197071"/>
                    </a:lnTo>
                    <a:cubicBezTo>
                      <a:pt x="2316308" y="422684"/>
                      <a:pt x="5073964" y="6047942"/>
                      <a:pt x="5049010" y="6157266"/>
                    </a:cubicBezTo>
                    <a:lnTo>
                      <a:pt x="2421265" y="6008334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ctangle 2">
                <a:extLst>
                  <a:ext uri="{FF2B5EF4-FFF2-40B4-BE49-F238E27FC236}">
                    <a16:creationId xmlns:a16="http://schemas.microsoft.com/office/drawing/2014/main" id="{532371BE-CB5F-6055-4EED-B9B5B8B929ED}"/>
                  </a:ext>
                </a:extLst>
              </p:cNvPr>
              <p:cNvSpPr/>
              <p:nvPr/>
            </p:nvSpPr>
            <p:spPr>
              <a:xfrm>
                <a:off x="2197290" y="1310184"/>
                <a:ext cx="6823880" cy="5090616"/>
              </a:xfrm>
              <a:custGeom>
                <a:avLst/>
                <a:gdLst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0 w 6537278"/>
                  <a:gd name="connsiteY3" fmla="*/ 4694830 h 4694830"/>
                  <a:gd name="connsiteX4" fmla="*/ 0 w 6537278"/>
                  <a:gd name="connsiteY4" fmla="*/ 0 h 4694830"/>
                  <a:gd name="connsiteX0" fmla="*/ 40943 w 6578221"/>
                  <a:gd name="connsiteY0" fmla="*/ 0 h 4694830"/>
                  <a:gd name="connsiteX1" fmla="*/ 6578221 w 6578221"/>
                  <a:gd name="connsiteY1" fmla="*/ 0 h 4694830"/>
                  <a:gd name="connsiteX2" fmla="*/ 6578221 w 6578221"/>
                  <a:gd name="connsiteY2" fmla="*/ 4694830 h 4694830"/>
                  <a:gd name="connsiteX3" fmla="*/ 0 w 6578221"/>
                  <a:gd name="connsiteY3" fmla="*/ 368490 h 4694830"/>
                  <a:gd name="connsiteX4" fmla="*/ 40943 w 6578221"/>
                  <a:gd name="connsiteY4" fmla="*/ 0 h 4694830"/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13648 w 6537278"/>
                  <a:gd name="connsiteY3" fmla="*/ 395785 h 4694830"/>
                  <a:gd name="connsiteX4" fmla="*/ 0 w 6537278"/>
                  <a:gd name="connsiteY4" fmla="*/ 0 h 4694830"/>
                  <a:gd name="connsiteX0" fmla="*/ 0 w 6537278"/>
                  <a:gd name="connsiteY0" fmla="*/ 0 h 4763069"/>
                  <a:gd name="connsiteX1" fmla="*/ 6537278 w 6537278"/>
                  <a:gd name="connsiteY1" fmla="*/ 0 h 4763069"/>
                  <a:gd name="connsiteX2" fmla="*/ 6455392 w 6537278"/>
                  <a:gd name="connsiteY2" fmla="*/ 4763069 h 4763069"/>
                  <a:gd name="connsiteX3" fmla="*/ 13648 w 6537278"/>
                  <a:gd name="connsiteY3" fmla="*/ 395785 h 4763069"/>
                  <a:gd name="connsiteX4" fmla="*/ 0 w 6537278"/>
                  <a:gd name="connsiteY4" fmla="*/ 0 h 4763069"/>
                  <a:gd name="connsiteX0" fmla="*/ 0 w 6796585"/>
                  <a:gd name="connsiteY0" fmla="*/ 0 h 4763069"/>
                  <a:gd name="connsiteX1" fmla="*/ 6796585 w 6796585"/>
                  <a:gd name="connsiteY1" fmla="*/ 4640239 h 4763069"/>
                  <a:gd name="connsiteX2" fmla="*/ 6455392 w 6796585"/>
                  <a:gd name="connsiteY2" fmla="*/ 4763069 h 4763069"/>
                  <a:gd name="connsiteX3" fmla="*/ 13648 w 6796585"/>
                  <a:gd name="connsiteY3" fmla="*/ 395785 h 4763069"/>
                  <a:gd name="connsiteX4" fmla="*/ 0 w 6796585"/>
                  <a:gd name="connsiteY4" fmla="*/ 0 h 4763069"/>
                  <a:gd name="connsiteX0" fmla="*/ 0 w 6796585"/>
                  <a:gd name="connsiteY0" fmla="*/ 0 h 4763069"/>
                  <a:gd name="connsiteX1" fmla="*/ 6728346 w 6796585"/>
                  <a:gd name="connsiteY1" fmla="*/ 3903260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0 w 6796585"/>
                  <a:gd name="connsiteY0" fmla="*/ 0 h 4763069"/>
                  <a:gd name="connsiteX1" fmla="*/ 6769289 w 6796585"/>
                  <a:gd name="connsiteY1" fmla="*/ 3889612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40943 w 6782937"/>
                  <a:gd name="connsiteY0" fmla="*/ 0 h 5008729"/>
                  <a:gd name="connsiteX1" fmla="*/ 6755641 w 6782937"/>
                  <a:gd name="connsiteY1" fmla="*/ 4135272 h 5008729"/>
                  <a:gd name="connsiteX2" fmla="*/ 6782937 w 6782937"/>
                  <a:gd name="connsiteY2" fmla="*/ 4885899 h 5008729"/>
                  <a:gd name="connsiteX3" fmla="*/ 6441744 w 6782937"/>
                  <a:gd name="connsiteY3" fmla="*/ 5008729 h 5008729"/>
                  <a:gd name="connsiteX4" fmla="*/ 0 w 6782937"/>
                  <a:gd name="connsiteY4" fmla="*/ 641445 h 5008729"/>
                  <a:gd name="connsiteX5" fmla="*/ 40943 w 6782937"/>
                  <a:gd name="connsiteY5" fmla="*/ 0 h 5008729"/>
                  <a:gd name="connsiteX0" fmla="*/ 40943 w 6782937"/>
                  <a:gd name="connsiteY0" fmla="*/ 0 h 5063320"/>
                  <a:gd name="connsiteX1" fmla="*/ 6755641 w 6782937"/>
                  <a:gd name="connsiteY1" fmla="*/ 4189863 h 5063320"/>
                  <a:gd name="connsiteX2" fmla="*/ 6782937 w 6782937"/>
                  <a:gd name="connsiteY2" fmla="*/ 4940490 h 5063320"/>
                  <a:gd name="connsiteX3" fmla="*/ 6441744 w 6782937"/>
                  <a:gd name="connsiteY3" fmla="*/ 5063320 h 5063320"/>
                  <a:gd name="connsiteX4" fmla="*/ 0 w 6782937"/>
                  <a:gd name="connsiteY4" fmla="*/ 696036 h 5063320"/>
                  <a:gd name="connsiteX5" fmla="*/ 40943 w 6782937"/>
                  <a:gd name="connsiteY5" fmla="*/ 0 h 5063320"/>
                  <a:gd name="connsiteX0" fmla="*/ 81886 w 6823880"/>
                  <a:gd name="connsiteY0" fmla="*/ 0 h 5063320"/>
                  <a:gd name="connsiteX1" fmla="*/ 6796584 w 6823880"/>
                  <a:gd name="connsiteY1" fmla="*/ 4189863 h 5063320"/>
                  <a:gd name="connsiteX2" fmla="*/ 6823880 w 6823880"/>
                  <a:gd name="connsiteY2" fmla="*/ 4940490 h 5063320"/>
                  <a:gd name="connsiteX3" fmla="*/ 6482687 w 6823880"/>
                  <a:gd name="connsiteY3" fmla="*/ 5063320 h 5063320"/>
                  <a:gd name="connsiteX4" fmla="*/ 0 w 6823880"/>
                  <a:gd name="connsiteY4" fmla="*/ 655093 h 5063320"/>
                  <a:gd name="connsiteX5" fmla="*/ 81886 w 6823880"/>
                  <a:gd name="connsiteY5" fmla="*/ 0 h 5063320"/>
                  <a:gd name="connsiteX0" fmla="*/ 27295 w 6823880"/>
                  <a:gd name="connsiteY0" fmla="*/ 0 h 5090616"/>
                  <a:gd name="connsiteX1" fmla="*/ 6796584 w 6823880"/>
                  <a:gd name="connsiteY1" fmla="*/ 4217159 h 5090616"/>
                  <a:gd name="connsiteX2" fmla="*/ 6823880 w 6823880"/>
                  <a:gd name="connsiteY2" fmla="*/ 4967786 h 5090616"/>
                  <a:gd name="connsiteX3" fmla="*/ 6482687 w 6823880"/>
                  <a:gd name="connsiteY3" fmla="*/ 5090616 h 5090616"/>
                  <a:gd name="connsiteX4" fmla="*/ 0 w 6823880"/>
                  <a:gd name="connsiteY4" fmla="*/ 682389 h 5090616"/>
                  <a:gd name="connsiteX5" fmla="*/ 27295 w 6823880"/>
                  <a:gd name="connsiteY5" fmla="*/ 0 h 509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23880" h="5090616">
                    <a:moveTo>
                      <a:pt x="27295" y="0"/>
                    </a:moveTo>
                    <a:cubicBezTo>
                      <a:pt x="2156346" y="1451212"/>
                      <a:pt x="4667533" y="2765947"/>
                      <a:pt x="6796584" y="4217159"/>
                    </a:cubicBezTo>
                    <a:lnTo>
                      <a:pt x="6823880" y="4967786"/>
                    </a:lnTo>
                    <a:lnTo>
                      <a:pt x="6482687" y="5090616"/>
                    </a:lnTo>
                    <a:lnTo>
                      <a:pt x="0" y="682389"/>
                    </a:lnTo>
                    <a:lnTo>
                      <a:pt x="27295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Rectangle 2">
                <a:extLst>
                  <a:ext uri="{FF2B5EF4-FFF2-40B4-BE49-F238E27FC236}">
                    <a16:creationId xmlns:a16="http://schemas.microsoft.com/office/drawing/2014/main" id="{17FA22E0-3EE3-2400-232E-E8B07E630ED3}"/>
                  </a:ext>
                </a:extLst>
              </p:cNvPr>
              <p:cNvSpPr/>
              <p:nvPr/>
            </p:nvSpPr>
            <p:spPr>
              <a:xfrm>
                <a:off x="4217159" y="873457"/>
                <a:ext cx="6987653" cy="4217159"/>
              </a:xfrm>
              <a:custGeom>
                <a:avLst/>
                <a:gdLst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0 w 6537278"/>
                  <a:gd name="connsiteY3" fmla="*/ 4694830 h 4694830"/>
                  <a:gd name="connsiteX4" fmla="*/ 0 w 6537278"/>
                  <a:gd name="connsiteY4" fmla="*/ 0 h 4694830"/>
                  <a:gd name="connsiteX0" fmla="*/ 40943 w 6578221"/>
                  <a:gd name="connsiteY0" fmla="*/ 0 h 4694830"/>
                  <a:gd name="connsiteX1" fmla="*/ 6578221 w 6578221"/>
                  <a:gd name="connsiteY1" fmla="*/ 0 h 4694830"/>
                  <a:gd name="connsiteX2" fmla="*/ 6578221 w 6578221"/>
                  <a:gd name="connsiteY2" fmla="*/ 4694830 h 4694830"/>
                  <a:gd name="connsiteX3" fmla="*/ 0 w 6578221"/>
                  <a:gd name="connsiteY3" fmla="*/ 368490 h 4694830"/>
                  <a:gd name="connsiteX4" fmla="*/ 40943 w 6578221"/>
                  <a:gd name="connsiteY4" fmla="*/ 0 h 4694830"/>
                  <a:gd name="connsiteX0" fmla="*/ 0 w 6537278"/>
                  <a:gd name="connsiteY0" fmla="*/ 0 h 4694830"/>
                  <a:gd name="connsiteX1" fmla="*/ 6537278 w 6537278"/>
                  <a:gd name="connsiteY1" fmla="*/ 0 h 4694830"/>
                  <a:gd name="connsiteX2" fmla="*/ 6537278 w 6537278"/>
                  <a:gd name="connsiteY2" fmla="*/ 4694830 h 4694830"/>
                  <a:gd name="connsiteX3" fmla="*/ 13648 w 6537278"/>
                  <a:gd name="connsiteY3" fmla="*/ 395785 h 4694830"/>
                  <a:gd name="connsiteX4" fmla="*/ 0 w 6537278"/>
                  <a:gd name="connsiteY4" fmla="*/ 0 h 4694830"/>
                  <a:gd name="connsiteX0" fmla="*/ 0 w 6537278"/>
                  <a:gd name="connsiteY0" fmla="*/ 0 h 4763069"/>
                  <a:gd name="connsiteX1" fmla="*/ 6537278 w 6537278"/>
                  <a:gd name="connsiteY1" fmla="*/ 0 h 4763069"/>
                  <a:gd name="connsiteX2" fmla="*/ 6455392 w 6537278"/>
                  <a:gd name="connsiteY2" fmla="*/ 4763069 h 4763069"/>
                  <a:gd name="connsiteX3" fmla="*/ 13648 w 6537278"/>
                  <a:gd name="connsiteY3" fmla="*/ 395785 h 4763069"/>
                  <a:gd name="connsiteX4" fmla="*/ 0 w 6537278"/>
                  <a:gd name="connsiteY4" fmla="*/ 0 h 4763069"/>
                  <a:gd name="connsiteX0" fmla="*/ 0 w 6796585"/>
                  <a:gd name="connsiteY0" fmla="*/ 0 h 4763069"/>
                  <a:gd name="connsiteX1" fmla="*/ 6796585 w 6796585"/>
                  <a:gd name="connsiteY1" fmla="*/ 4640239 h 4763069"/>
                  <a:gd name="connsiteX2" fmla="*/ 6455392 w 6796585"/>
                  <a:gd name="connsiteY2" fmla="*/ 4763069 h 4763069"/>
                  <a:gd name="connsiteX3" fmla="*/ 13648 w 6796585"/>
                  <a:gd name="connsiteY3" fmla="*/ 395785 h 4763069"/>
                  <a:gd name="connsiteX4" fmla="*/ 0 w 6796585"/>
                  <a:gd name="connsiteY4" fmla="*/ 0 h 4763069"/>
                  <a:gd name="connsiteX0" fmla="*/ 0 w 6796585"/>
                  <a:gd name="connsiteY0" fmla="*/ 0 h 4763069"/>
                  <a:gd name="connsiteX1" fmla="*/ 6728346 w 6796585"/>
                  <a:gd name="connsiteY1" fmla="*/ 3903260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0 w 6796585"/>
                  <a:gd name="connsiteY0" fmla="*/ 0 h 4763069"/>
                  <a:gd name="connsiteX1" fmla="*/ 6769289 w 6796585"/>
                  <a:gd name="connsiteY1" fmla="*/ 3889612 h 4763069"/>
                  <a:gd name="connsiteX2" fmla="*/ 6796585 w 6796585"/>
                  <a:gd name="connsiteY2" fmla="*/ 4640239 h 4763069"/>
                  <a:gd name="connsiteX3" fmla="*/ 6455392 w 6796585"/>
                  <a:gd name="connsiteY3" fmla="*/ 4763069 h 4763069"/>
                  <a:gd name="connsiteX4" fmla="*/ 13648 w 6796585"/>
                  <a:gd name="connsiteY4" fmla="*/ 395785 h 4763069"/>
                  <a:gd name="connsiteX5" fmla="*/ 0 w 6796585"/>
                  <a:gd name="connsiteY5" fmla="*/ 0 h 4763069"/>
                  <a:gd name="connsiteX0" fmla="*/ 40943 w 6782937"/>
                  <a:gd name="connsiteY0" fmla="*/ 0 h 5008729"/>
                  <a:gd name="connsiteX1" fmla="*/ 6755641 w 6782937"/>
                  <a:gd name="connsiteY1" fmla="*/ 4135272 h 5008729"/>
                  <a:gd name="connsiteX2" fmla="*/ 6782937 w 6782937"/>
                  <a:gd name="connsiteY2" fmla="*/ 4885899 h 5008729"/>
                  <a:gd name="connsiteX3" fmla="*/ 6441744 w 6782937"/>
                  <a:gd name="connsiteY3" fmla="*/ 5008729 h 5008729"/>
                  <a:gd name="connsiteX4" fmla="*/ 0 w 6782937"/>
                  <a:gd name="connsiteY4" fmla="*/ 641445 h 5008729"/>
                  <a:gd name="connsiteX5" fmla="*/ 40943 w 6782937"/>
                  <a:gd name="connsiteY5" fmla="*/ 0 h 5008729"/>
                  <a:gd name="connsiteX0" fmla="*/ 40943 w 6782937"/>
                  <a:gd name="connsiteY0" fmla="*/ 0 h 5063320"/>
                  <a:gd name="connsiteX1" fmla="*/ 6755641 w 6782937"/>
                  <a:gd name="connsiteY1" fmla="*/ 4189863 h 5063320"/>
                  <a:gd name="connsiteX2" fmla="*/ 6782937 w 6782937"/>
                  <a:gd name="connsiteY2" fmla="*/ 4940490 h 5063320"/>
                  <a:gd name="connsiteX3" fmla="*/ 6441744 w 6782937"/>
                  <a:gd name="connsiteY3" fmla="*/ 5063320 h 5063320"/>
                  <a:gd name="connsiteX4" fmla="*/ 0 w 6782937"/>
                  <a:gd name="connsiteY4" fmla="*/ 696036 h 5063320"/>
                  <a:gd name="connsiteX5" fmla="*/ 40943 w 6782937"/>
                  <a:gd name="connsiteY5" fmla="*/ 0 h 5063320"/>
                  <a:gd name="connsiteX0" fmla="*/ 81886 w 6823880"/>
                  <a:gd name="connsiteY0" fmla="*/ 0 h 5063320"/>
                  <a:gd name="connsiteX1" fmla="*/ 6796584 w 6823880"/>
                  <a:gd name="connsiteY1" fmla="*/ 4189863 h 5063320"/>
                  <a:gd name="connsiteX2" fmla="*/ 6823880 w 6823880"/>
                  <a:gd name="connsiteY2" fmla="*/ 4940490 h 5063320"/>
                  <a:gd name="connsiteX3" fmla="*/ 6482687 w 6823880"/>
                  <a:gd name="connsiteY3" fmla="*/ 5063320 h 5063320"/>
                  <a:gd name="connsiteX4" fmla="*/ 0 w 6823880"/>
                  <a:gd name="connsiteY4" fmla="*/ 655093 h 5063320"/>
                  <a:gd name="connsiteX5" fmla="*/ 81886 w 6823880"/>
                  <a:gd name="connsiteY5" fmla="*/ 0 h 5063320"/>
                  <a:gd name="connsiteX0" fmla="*/ 27295 w 6823880"/>
                  <a:gd name="connsiteY0" fmla="*/ 0 h 5090616"/>
                  <a:gd name="connsiteX1" fmla="*/ 6796584 w 6823880"/>
                  <a:gd name="connsiteY1" fmla="*/ 4217159 h 5090616"/>
                  <a:gd name="connsiteX2" fmla="*/ 6823880 w 6823880"/>
                  <a:gd name="connsiteY2" fmla="*/ 4967786 h 5090616"/>
                  <a:gd name="connsiteX3" fmla="*/ 6482687 w 6823880"/>
                  <a:gd name="connsiteY3" fmla="*/ 5090616 h 5090616"/>
                  <a:gd name="connsiteX4" fmla="*/ 0 w 6823880"/>
                  <a:gd name="connsiteY4" fmla="*/ 682389 h 5090616"/>
                  <a:gd name="connsiteX5" fmla="*/ 27295 w 6823880"/>
                  <a:gd name="connsiteY5" fmla="*/ 0 h 5090616"/>
                  <a:gd name="connsiteX0" fmla="*/ 723331 w 7519916"/>
                  <a:gd name="connsiteY0" fmla="*/ 0 h 5090616"/>
                  <a:gd name="connsiteX1" fmla="*/ 7492620 w 7519916"/>
                  <a:gd name="connsiteY1" fmla="*/ 4217159 h 5090616"/>
                  <a:gd name="connsiteX2" fmla="*/ 7519916 w 7519916"/>
                  <a:gd name="connsiteY2" fmla="*/ 4967786 h 5090616"/>
                  <a:gd name="connsiteX3" fmla="*/ 7178723 w 7519916"/>
                  <a:gd name="connsiteY3" fmla="*/ 5090616 h 5090616"/>
                  <a:gd name="connsiteX4" fmla="*/ 0 w 7519916"/>
                  <a:gd name="connsiteY4" fmla="*/ 1555846 h 5090616"/>
                  <a:gd name="connsiteX5" fmla="*/ 723331 w 7519916"/>
                  <a:gd name="connsiteY5" fmla="*/ 0 h 5090616"/>
                  <a:gd name="connsiteX0" fmla="*/ 545910 w 7342495"/>
                  <a:gd name="connsiteY0" fmla="*/ 0 h 5090616"/>
                  <a:gd name="connsiteX1" fmla="*/ 7315199 w 7342495"/>
                  <a:gd name="connsiteY1" fmla="*/ 4217159 h 5090616"/>
                  <a:gd name="connsiteX2" fmla="*/ 7342495 w 7342495"/>
                  <a:gd name="connsiteY2" fmla="*/ 4967786 h 5090616"/>
                  <a:gd name="connsiteX3" fmla="*/ 7001302 w 7342495"/>
                  <a:gd name="connsiteY3" fmla="*/ 5090616 h 5090616"/>
                  <a:gd name="connsiteX4" fmla="*/ 0 w 7342495"/>
                  <a:gd name="connsiteY4" fmla="*/ 1378425 h 5090616"/>
                  <a:gd name="connsiteX5" fmla="*/ 545910 w 7342495"/>
                  <a:gd name="connsiteY5" fmla="*/ 0 h 5090616"/>
                  <a:gd name="connsiteX0" fmla="*/ 368489 w 7342495"/>
                  <a:gd name="connsiteY0" fmla="*/ 0 h 4394580"/>
                  <a:gd name="connsiteX1" fmla="*/ 7315199 w 7342495"/>
                  <a:gd name="connsiteY1" fmla="*/ 3521123 h 4394580"/>
                  <a:gd name="connsiteX2" fmla="*/ 7342495 w 7342495"/>
                  <a:gd name="connsiteY2" fmla="*/ 4271750 h 4394580"/>
                  <a:gd name="connsiteX3" fmla="*/ 7001302 w 7342495"/>
                  <a:gd name="connsiteY3" fmla="*/ 4394580 h 4394580"/>
                  <a:gd name="connsiteX4" fmla="*/ 0 w 7342495"/>
                  <a:gd name="connsiteY4" fmla="*/ 682389 h 4394580"/>
                  <a:gd name="connsiteX5" fmla="*/ 368489 w 7342495"/>
                  <a:gd name="connsiteY5" fmla="*/ 0 h 4394580"/>
                  <a:gd name="connsiteX0" fmla="*/ 13647 w 6987653"/>
                  <a:gd name="connsiteY0" fmla="*/ 0 h 4394580"/>
                  <a:gd name="connsiteX1" fmla="*/ 6960357 w 6987653"/>
                  <a:gd name="connsiteY1" fmla="*/ 3521123 h 4394580"/>
                  <a:gd name="connsiteX2" fmla="*/ 6987653 w 6987653"/>
                  <a:gd name="connsiteY2" fmla="*/ 4271750 h 4394580"/>
                  <a:gd name="connsiteX3" fmla="*/ 6646460 w 6987653"/>
                  <a:gd name="connsiteY3" fmla="*/ 4394580 h 4394580"/>
                  <a:gd name="connsiteX4" fmla="*/ 0 w 6987653"/>
                  <a:gd name="connsiteY4" fmla="*/ 928049 h 4394580"/>
                  <a:gd name="connsiteX5" fmla="*/ 13647 w 6987653"/>
                  <a:gd name="connsiteY5" fmla="*/ 0 h 4394580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  <a:gd name="connsiteX0" fmla="*/ 163773 w 6987653"/>
                  <a:gd name="connsiteY0" fmla="*/ 0 h 4217159"/>
                  <a:gd name="connsiteX1" fmla="*/ 6960357 w 6987653"/>
                  <a:gd name="connsiteY1" fmla="*/ 3343702 h 4217159"/>
                  <a:gd name="connsiteX2" fmla="*/ 6987653 w 6987653"/>
                  <a:gd name="connsiteY2" fmla="*/ 4094329 h 4217159"/>
                  <a:gd name="connsiteX3" fmla="*/ 6646460 w 6987653"/>
                  <a:gd name="connsiteY3" fmla="*/ 4217159 h 4217159"/>
                  <a:gd name="connsiteX4" fmla="*/ 0 w 6987653"/>
                  <a:gd name="connsiteY4" fmla="*/ 750628 h 4217159"/>
                  <a:gd name="connsiteX5" fmla="*/ 163773 w 6987653"/>
                  <a:gd name="connsiteY5" fmla="*/ 0 h 421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87653" h="4217159">
                    <a:moveTo>
                      <a:pt x="163773" y="0"/>
                    </a:moveTo>
                    <a:cubicBezTo>
                      <a:pt x="1583140" y="891654"/>
                      <a:pt x="5036023" y="2288275"/>
                      <a:pt x="6960357" y="3343702"/>
                    </a:cubicBezTo>
                    <a:lnTo>
                      <a:pt x="6987653" y="4094329"/>
                    </a:lnTo>
                    <a:lnTo>
                      <a:pt x="6646460" y="4217159"/>
                    </a:lnTo>
                    <a:lnTo>
                      <a:pt x="0" y="750628"/>
                    </a:lnTo>
                    <a:lnTo>
                      <a:pt x="163773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: Rounded Corners 6">
                <a:extLst>
                  <a:ext uri="{FF2B5EF4-FFF2-40B4-BE49-F238E27FC236}">
                    <a16:creationId xmlns:a16="http://schemas.microsoft.com/office/drawing/2014/main" id="{85ED4E16-4844-61AB-9087-E5DBA70707FE}"/>
                  </a:ext>
                </a:extLst>
              </p:cNvPr>
              <p:cNvSpPr/>
              <p:nvPr/>
            </p:nvSpPr>
            <p:spPr>
              <a:xfrm rot="19520438">
                <a:off x="2154868" y="423388"/>
                <a:ext cx="2503438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F8931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6">
                <a:extLst>
                  <a:ext uri="{FF2B5EF4-FFF2-40B4-BE49-F238E27FC236}">
                    <a16:creationId xmlns:a16="http://schemas.microsoft.com/office/drawing/2014/main" id="{2E80DEBA-A47B-9745-854D-C1BFC448AC20}"/>
                  </a:ext>
                </a:extLst>
              </p:cNvPr>
              <p:cNvSpPr/>
              <p:nvPr/>
            </p:nvSpPr>
            <p:spPr>
              <a:xfrm rot="19520438">
                <a:off x="2952728" y="1019545"/>
                <a:ext cx="2740298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473F8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: Rounded Corners 6">
                <a:extLst>
                  <a:ext uri="{FF2B5EF4-FFF2-40B4-BE49-F238E27FC236}">
                    <a16:creationId xmlns:a16="http://schemas.microsoft.com/office/drawing/2014/main" id="{E11DB93F-F6BF-256B-0C56-CF84DE7F5E59}"/>
                  </a:ext>
                </a:extLst>
              </p:cNvPr>
              <p:cNvSpPr/>
              <p:nvPr/>
            </p:nvSpPr>
            <p:spPr>
              <a:xfrm rot="19520438">
                <a:off x="3755135" y="1669977"/>
                <a:ext cx="2995755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D4155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ctangle: Rounded Corners 6">
                <a:extLst>
                  <a:ext uri="{FF2B5EF4-FFF2-40B4-BE49-F238E27FC236}">
                    <a16:creationId xmlns:a16="http://schemas.microsoft.com/office/drawing/2014/main" id="{B575D054-F5E8-210D-C326-72A01FD27B74}"/>
                  </a:ext>
                </a:extLst>
              </p:cNvPr>
              <p:cNvSpPr/>
              <p:nvPr/>
            </p:nvSpPr>
            <p:spPr>
              <a:xfrm rot="19520438">
                <a:off x="4590928" y="2248127"/>
                <a:ext cx="3139717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86BA4E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Rectangle: Rounded Corners 6">
                <a:extLst>
                  <a:ext uri="{FF2B5EF4-FFF2-40B4-BE49-F238E27FC236}">
                    <a16:creationId xmlns:a16="http://schemas.microsoft.com/office/drawing/2014/main" id="{7E1F2BAC-39FB-C55C-AE92-035D4E8D63AC}"/>
                  </a:ext>
                </a:extLst>
              </p:cNvPr>
              <p:cNvSpPr/>
              <p:nvPr/>
            </p:nvSpPr>
            <p:spPr>
              <a:xfrm rot="19520438">
                <a:off x="5436445" y="2830618"/>
                <a:ext cx="3344324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01A89E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: Rounded Corners 6">
                <a:extLst>
                  <a:ext uri="{FF2B5EF4-FFF2-40B4-BE49-F238E27FC236}">
                    <a16:creationId xmlns:a16="http://schemas.microsoft.com/office/drawing/2014/main" id="{34524402-52DB-3EBA-7609-827CC97FC11B}"/>
                  </a:ext>
                </a:extLst>
              </p:cNvPr>
              <p:cNvSpPr/>
              <p:nvPr/>
            </p:nvSpPr>
            <p:spPr>
              <a:xfrm rot="19520438">
                <a:off x="6347081" y="3428146"/>
                <a:ext cx="3567703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F6B31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Rectangle: Rounded Corners 6">
                <a:extLst>
                  <a:ext uri="{FF2B5EF4-FFF2-40B4-BE49-F238E27FC236}">
                    <a16:creationId xmlns:a16="http://schemas.microsoft.com/office/drawing/2014/main" id="{6B00A4E3-9177-EDAF-10AE-3CFC7D7E1DB0}"/>
                  </a:ext>
                </a:extLst>
              </p:cNvPr>
              <p:cNvSpPr/>
              <p:nvPr/>
            </p:nvSpPr>
            <p:spPr>
              <a:xfrm rot="19520438">
                <a:off x="7274040" y="3996485"/>
                <a:ext cx="3731646" cy="972089"/>
              </a:xfrm>
              <a:custGeom>
                <a:avLst/>
                <a:gdLst>
                  <a:gd name="connsiteX0" fmla="*/ 0 w 1910686"/>
                  <a:gd name="connsiteY0" fmla="*/ 153540 h 921224"/>
                  <a:gd name="connsiteX1" fmla="*/ 153540 w 1910686"/>
                  <a:gd name="connsiteY1" fmla="*/ 0 h 921224"/>
                  <a:gd name="connsiteX2" fmla="*/ 1757146 w 1910686"/>
                  <a:gd name="connsiteY2" fmla="*/ 0 h 921224"/>
                  <a:gd name="connsiteX3" fmla="*/ 1910686 w 1910686"/>
                  <a:gd name="connsiteY3" fmla="*/ 153540 h 921224"/>
                  <a:gd name="connsiteX4" fmla="*/ 1910686 w 1910686"/>
                  <a:gd name="connsiteY4" fmla="*/ 767684 h 921224"/>
                  <a:gd name="connsiteX5" fmla="*/ 1757146 w 1910686"/>
                  <a:gd name="connsiteY5" fmla="*/ 921224 h 921224"/>
                  <a:gd name="connsiteX6" fmla="*/ 153540 w 1910686"/>
                  <a:gd name="connsiteY6" fmla="*/ 921224 h 921224"/>
                  <a:gd name="connsiteX7" fmla="*/ 0 w 1910686"/>
                  <a:gd name="connsiteY7" fmla="*/ 767684 h 921224"/>
                  <a:gd name="connsiteX8" fmla="*/ 0 w 1910686"/>
                  <a:gd name="connsiteY8" fmla="*/ 153540 h 921224"/>
                  <a:gd name="connsiteX0" fmla="*/ 0 w 2150201"/>
                  <a:gd name="connsiteY0" fmla="*/ 270272 h 921224"/>
                  <a:gd name="connsiteX1" fmla="*/ 393055 w 2150201"/>
                  <a:gd name="connsiteY1" fmla="*/ 0 h 921224"/>
                  <a:gd name="connsiteX2" fmla="*/ 1996661 w 2150201"/>
                  <a:gd name="connsiteY2" fmla="*/ 0 h 921224"/>
                  <a:gd name="connsiteX3" fmla="*/ 2150201 w 2150201"/>
                  <a:gd name="connsiteY3" fmla="*/ 153540 h 921224"/>
                  <a:gd name="connsiteX4" fmla="*/ 2150201 w 2150201"/>
                  <a:gd name="connsiteY4" fmla="*/ 767684 h 921224"/>
                  <a:gd name="connsiteX5" fmla="*/ 1996661 w 2150201"/>
                  <a:gd name="connsiteY5" fmla="*/ 921224 h 921224"/>
                  <a:gd name="connsiteX6" fmla="*/ 393055 w 2150201"/>
                  <a:gd name="connsiteY6" fmla="*/ 921224 h 921224"/>
                  <a:gd name="connsiteX7" fmla="*/ 239515 w 2150201"/>
                  <a:gd name="connsiteY7" fmla="*/ 767684 h 921224"/>
                  <a:gd name="connsiteX8" fmla="*/ 0 w 2150201"/>
                  <a:gd name="connsiteY8" fmla="*/ 270272 h 921224"/>
                  <a:gd name="connsiteX0" fmla="*/ 1911 w 2152112"/>
                  <a:gd name="connsiteY0" fmla="*/ 270272 h 921224"/>
                  <a:gd name="connsiteX1" fmla="*/ 67310 w 2152112"/>
                  <a:gd name="connsiteY1" fmla="*/ 91084 h 921224"/>
                  <a:gd name="connsiteX2" fmla="*/ 1998572 w 2152112"/>
                  <a:gd name="connsiteY2" fmla="*/ 0 h 921224"/>
                  <a:gd name="connsiteX3" fmla="*/ 2152112 w 2152112"/>
                  <a:gd name="connsiteY3" fmla="*/ 153540 h 921224"/>
                  <a:gd name="connsiteX4" fmla="*/ 2152112 w 2152112"/>
                  <a:gd name="connsiteY4" fmla="*/ 767684 h 921224"/>
                  <a:gd name="connsiteX5" fmla="*/ 1998572 w 2152112"/>
                  <a:gd name="connsiteY5" fmla="*/ 921224 h 921224"/>
                  <a:gd name="connsiteX6" fmla="*/ 394966 w 2152112"/>
                  <a:gd name="connsiteY6" fmla="*/ 921224 h 921224"/>
                  <a:gd name="connsiteX7" fmla="*/ 241426 w 2152112"/>
                  <a:gd name="connsiteY7" fmla="*/ 767684 h 921224"/>
                  <a:gd name="connsiteX8" fmla="*/ 1911 w 2152112"/>
                  <a:gd name="connsiteY8" fmla="*/ 270272 h 921224"/>
                  <a:gd name="connsiteX0" fmla="*/ 1911 w 2206065"/>
                  <a:gd name="connsiteY0" fmla="*/ 270272 h 921224"/>
                  <a:gd name="connsiteX1" fmla="*/ 67310 w 2206065"/>
                  <a:gd name="connsiteY1" fmla="*/ 91084 h 921224"/>
                  <a:gd name="connsiteX2" fmla="*/ 1998572 w 2206065"/>
                  <a:gd name="connsiteY2" fmla="*/ 0 h 921224"/>
                  <a:gd name="connsiteX3" fmla="*/ 2152112 w 2206065"/>
                  <a:gd name="connsiteY3" fmla="*/ 767684 h 921224"/>
                  <a:gd name="connsiteX4" fmla="*/ 1998572 w 2206065"/>
                  <a:gd name="connsiteY4" fmla="*/ 921224 h 921224"/>
                  <a:gd name="connsiteX5" fmla="*/ 394966 w 2206065"/>
                  <a:gd name="connsiteY5" fmla="*/ 921224 h 921224"/>
                  <a:gd name="connsiteX6" fmla="*/ 241426 w 2206065"/>
                  <a:gd name="connsiteY6" fmla="*/ 767684 h 921224"/>
                  <a:gd name="connsiteX7" fmla="*/ 1911 w 2206065"/>
                  <a:gd name="connsiteY7" fmla="*/ 270272 h 921224"/>
                  <a:gd name="connsiteX0" fmla="*/ 1911 w 2219973"/>
                  <a:gd name="connsiteY0" fmla="*/ 270272 h 921224"/>
                  <a:gd name="connsiteX1" fmla="*/ 67310 w 2219973"/>
                  <a:gd name="connsiteY1" fmla="*/ 91084 h 921224"/>
                  <a:gd name="connsiteX2" fmla="*/ 1998572 w 2219973"/>
                  <a:gd name="connsiteY2" fmla="*/ 0 h 921224"/>
                  <a:gd name="connsiteX3" fmla="*/ 1998572 w 2219973"/>
                  <a:gd name="connsiteY3" fmla="*/ 921224 h 921224"/>
                  <a:gd name="connsiteX4" fmla="*/ 394966 w 2219973"/>
                  <a:gd name="connsiteY4" fmla="*/ 921224 h 921224"/>
                  <a:gd name="connsiteX5" fmla="*/ 241426 w 2219973"/>
                  <a:gd name="connsiteY5" fmla="*/ 767684 h 921224"/>
                  <a:gd name="connsiteX6" fmla="*/ 1911 w 2219973"/>
                  <a:gd name="connsiteY6" fmla="*/ 270272 h 921224"/>
                  <a:gd name="connsiteX0" fmla="*/ 1911 w 2266620"/>
                  <a:gd name="connsiteY0" fmla="*/ 179188 h 830140"/>
                  <a:gd name="connsiteX1" fmla="*/ 67310 w 2266620"/>
                  <a:gd name="connsiteY1" fmla="*/ 0 h 830140"/>
                  <a:gd name="connsiteX2" fmla="*/ 2078601 w 2266620"/>
                  <a:gd name="connsiteY2" fmla="*/ 175993 h 830140"/>
                  <a:gd name="connsiteX3" fmla="*/ 1998572 w 2266620"/>
                  <a:gd name="connsiteY3" fmla="*/ 830140 h 830140"/>
                  <a:gd name="connsiteX4" fmla="*/ 394966 w 2266620"/>
                  <a:gd name="connsiteY4" fmla="*/ 830140 h 830140"/>
                  <a:gd name="connsiteX5" fmla="*/ 241426 w 2266620"/>
                  <a:gd name="connsiteY5" fmla="*/ 676600 h 830140"/>
                  <a:gd name="connsiteX6" fmla="*/ 1911 w 2266620"/>
                  <a:gd name="connsiteY6" fmla="*/ 179188 h 830140"/>
                  <a:gd name="connsiteX0" fmla="*/ 1911 w 2499087"/>
                  <a:gd name="connsiteY0" fmla="*/ 179188 h 957495"/>
                  <a:gd name="connsiteX1" fmla="*/ 67310 w 2499087"/>
                  <a:gd name="connsiteY1" fmla="*/ 0 h 957495"/>
                  <a:gd name="connsiteX2" fmla="*/ 2078601 w 2499087"/>
                  <a:gd name="connsiteY2" fmla="*/ 175993 h 957495"/>
                  <a:gd name="connsiteX3" fmla="*/ 2386950 w 2499087"/>
                  <a:gd name="connsiteY3" fmla="*/ 957495 h 957495"/>
                  <a:gd name="connsiteX4" fmla="*/ 394966 w 2499087"/>
                  <a:gd name="connsiteY4" fmla="*/ 830140 h 957495"/>
                  <a:gd name="connsiteX5" fmla="*/ 241426 w 2499087"/>
                  <a:gd name="connsiteY5" fmla="*/ 676600 h 957495"/>
                  <a:gd name="connsiteX6" fmla="*/ 1911 w 2499087"/>
                  <a:gd name="connsiteY6" fmla="*/ 179188 h 957495"/>
                  <a:gd name="connsiteX0" fmla="*/ 1911 w 2430298"/>
                  <a:gd name="connsiteY0" fmla="*/ 179188 h 957495"/>
                  <a:gd name="connsiteX1" fmla="*/ 67310 w 2430298"/>
                  <a:gd name="connsiteY1" fmla="*/ 0 h 957495"/>
                  <a:gd name="connsiteX2" fmla="*/ 2078601 w 2430298"/>
                  <a:gd name="connsiteY2" fmla="*/ 175993 h 957495"/>
                  <a:gd name="connsiteX3" fmla="*/ 2386950 w 2430298"/>
                  <a:gd name="connsiteY3" fmla="*/ 957495 h 957495"/>
                  <a:gd name="connsiteX4" fmla="*/ 394966 w 2430298"/>
                  <a:gd name="connsiteY4" fmla="*/ 830140 h 957495"/>
                  <a:gd name="connsiteX5" fmla="*/ 241426 w 2430298"/>
                  <a:gd name="connsiteY5" fmla="*/ 676600 h 957495"/>
                  <a:gd name="connsiteX6" fmla="*/ 1911 w 2430298"/>
                  <a:gd name="connsiteY6" fmla="*/ 179188 h 957495"/>
                  <a:gd name="connsiteX0" fmla="*/ 1911 w 2420377"/>
                  <a:gd name="connsiteY0" fmla="*/ 179188 h 957495"/>
                  <a:gd name="connsiteX1" fmla="*/ 67310 w 2420377"/>
                  <a:gd name="connsiteY1" fmla="*/ 0 h 957495"/>
                  <a:gd name="connsiteX2" fmla="*/ 2078601 w 2420377"/>
                  <a:gd name="connsiteY2" fmla="*/ 175993 h 957495"/>
                  <a:gd name="connsiteX3" fmla="*/ 2386950 w 2420377"/>
                  <a:gd name="connsiteY3" fmla="*/ 957495 h 957495"/>
                  <a:gd name="connsiteX4" fmla="*/ 394966 w 2420377"/>
                  <a:gd name="connsiteY4" fmla="*/ 830140 h 957495"/>
                  <a:gd name="connsiteX5" fmla="*/ 241426 w 2420377"/>
                  <a:gd name="connsiteY5" fmla="*/ 676600 h 957495"/>
                  <a:gd name="connsiteX6" fmla="*/ 1911 w 2420377"/>
                  <a:gd name="connsiteY6" fmla="*/ 179188 h 957495"/>
                  <a:gd name="connsiteX0" fmla="*/ 1911 w 2504936"/>
                  <a:gd name="connsiteY0" fmla="*/ 179188 h 951012"/>
                  <a:gd name="connsiteX1" fmla="*/ 67310 w 2504936"/>
                  <a:gd name="connsiteY1" fmla="*/ 0 h 951012"/>
                  <a:gd name="connsiteX2" fmla="*/ 2078601 w 2504936"/>
                  <a:gd name="connsiteY2" fmla="*/ 175993 h 951012"/>
                  <a:gd name="connsiteX3" fmla="*/ 2479661 w 2504936"/>
                  <a:gd name="connsiteY3" fmla="*/ 951012 h 951012"/>
                  <a:gd name="connsiteX4" fmla="*/ 394966 w 2504936"/>
                  <a:gd name="connsiteY4" fmla="*/ 830140 h 951012"/>
                  <a:gd name="connsiteX5" fmla="*/ 241426 w 2504936"/>
                  <a:gd name="connsiteY5" fmla="*/ 676600 h 951012"/>
                  <a:gd name="connsiteX6" fmla="*/ 1911 w 2504936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241426 w 2481949"/>
                  <a:gd name="connsiteY5" fmla="*/ 676600 h 951012"/>
                  <a:gd name="connsiteX6" fmla="*/ 1911 w 2481949"/>
                  <a:gd name="connsiteY6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94966 w 2481949"/>
                  <a:gd name="connsiteY4" fmla="*/ 830140 h 951012"/>
                  <a:gd name="connsiteX5" fmla="*/ 1911 w 2481949"/>
                  <a:gd name="connsiteY5" fmla="*/ 179188 h 951012"/>
                  <a:gd name="connsiteX0" fmla="*/ 1911 w 2481949"/>
                  <a:gd name="connsiteY0" fmla="*/ 179188 h 951012"/>
                  <a:gd name="connsiteX1" fmla="*/ 67310 w 2481949"/>
                  <a:gd name="connsiteY1" fmla="*/ 0 h 951012"/>
                  <a:gd name="connsiteX2" fmla="*/ 2078601 w 2481949"/>
                  <a:gd name="connsiteY2" fmla="*/ 175993 h 951012"/>
                  <a:gd name="connsiteX3" fmla="*/ 2479661 w 2481949"/>
                  <a:gd name="connsiteY3" fmla="*/ 951012 h 951012"/>
                  <a:gd name="connsiteX4" fmla="*/ 359150 w 2481949"/>
                  <a:gd name="connsiteY4" fmla="*/ 805378 h 951012"/>
                  <a:gd name="connsiteX5" fmla="*/ 1911 w 2481949"/>
                  <a:gd name="connsiteY5" fmla="*/ 179188 h 951012"/>
                  <a:gd name="connsiteX0" fmla="*/ 432927 w 2555726"/>
                  <a:gd name="connsiteY0" fmla="*/ 805378 h 951012"/>
                  <a:gd name="connsiteX1" fmla="*/ 141087 w 2555726"/>
                  <a:gd name="connsiteY1" fmla="*/ 0 h 951012"/>
                  <a:gd name="connsiteX2" fmla="*/ 2152378 w 2555726"/>
                  <a:gd name="connsiteY2" fmla="*/ 175993 h 951012"/>
                  <a:gd name="connsiteX3" fmla="*/ 2553438 w 2555726"/>
                  <a:gd name="connsiteY3" fmla="*/ 951012 h 951012"/>
                  <a:gd name="connsiteX4" fmla="*/ 432927 w 2555726"/>
                  <a:gd name="connsiteY4" fmla="*/ 805378 h 951012"/>
                  <a:gd name="connsiteX0" fmla="*/ 475161 w 2597960"/>
                  <a:gd name="connsiteY0" fmla="*/ 826456 h 972090"/>
                  <a:gd name="connsiteX1" fmla="*/ 127313 w 2597960"/>
                  <a:gd name="connsiteY1" fmla="*/ 0 h 972090"/>
                  <a:gd name="connsiteX2" fmla="*/ 2194612 w 2597960"/>
                  <a:gd name="connsiteY2" fmla="*/ 197071 h 972090"/>
                  <a:gd name="connsiteX3" fmla="*/ 2595672 w 2597960"/>
                  <a:gd name="connsiteY3" fmla="*/ 972090 h 972090"/>
                  <a:gd name="connsiteX4" fmla="*/ 475161 w 2597960"/>
                  <a:gd name="connsiteY4" fmla="*/ 826456 h 972090"/>
                  <a:gd name="connsiteX0" fmla="*/ 358643 w 2481442"/>
                  <a:gd name="connsiteY0" fmla="*/ 826456 h 972090"/>
                  <a:gd name="connsiteX1" fmla="*/ 10795 w 2481442"/>
                  <a:gd name="connsiteY1" fmla="*/ 0 h 972090"/>
                  <a:gd name="connsiteX2" fmla="*/ 2078094 w 2481442"/>
                  <a:gd name="connsiteY2" fmla="*/ 197071 h 972090"/>
                  <a:gd name="connsiteX3" fmla="*/ 2479154 w 2481442"/>
                  <a:gd name="connsiteY3" fmla="*/ 972090 h 972090"/>
                  <a:gd name="connsiteX4" fmla="*/ 358643 w 2481442"/>
                  <a:gd name="connsiteY4" fmla="*/ 826456 h 972090"/>
                  <a:gd name="connsiteX0" fmla="*/ 349511 w 2472310"/>
                  <a:gd name="connsiteY0" fmla="*/ 826456 h 972090"/>
                  <a:gd name="connsiteX1" fmla="*/ 1663 w 2472310"/>
                  <a:gd name="connsiteY1" fmla="*/ 0 h 972090"/>
                  <a:gd name="connsiteX2" fmla="*/ 2068962 w 2472310"/>
                  <a:gd name="connsiteY2" fmla="*/ 197071 h 972090"/>
                  <a:gd name="connsiteX3" fmla="*/ 2470022 w 2472310"/>
                  <a:gd name="connsiteY3" fmla="*/ 972090 h 972090"/>
                  <a:gd name="connsiteX4" fmla="*/ 349511 w 2472310"/>
                  <a:gd name="connsiteY4" fmla="*/ 826456 h 972090"/>
                  <a:gd name="connsiteX0" fmla="*/ 380639 w 2503438"/>
                  <a:gd name="connsiteY0" fmla="*/ 826456 h 972090"/>
                  <a:gd name="connsiteX1" fmla="*/ 32791 w 2503438"/>
                  <a:gd name="connsiteY1" fmla="*/ 0 h 972090"/>
                  <a:gd name="connsiteX2" fmla="*/ 2100090 w 2503438"/>
                  <a:gd name="connsiteY2" fmla="*/ 197071 h 972090"/>
                  <a:gd name="connsiteX3" fmla="*/ 2501150 w 2503438"/>
                  <a:gd name="connsiteY3" fmla="*/ 972090 h 972090"/>
                  <a:gd name="connsiteX4" fmla="*/ 380639 w 2503438"/>
                  <a:gd name="connsiteY4" fmla="*/ 826456 h 97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438" h="972090">
                    <a:moveTo>
                      <a:pt x="380639" y="826456"/>
                    </a:moveTo>
                    <a:cubicBezTo>
                      <a:pt x="182424" y="755951"/>
                      <a:pt x="-95926" y="55229"/>
                      <a:pt x="32791" y="0"/>
                    </a:cubicBezTo>
                    <a:lnTo>
                      <a:pt x="2100090" y="197071"/>
                    </a:lnTo>
                    <a:cubicBezTo>
                      <a:pt x="2343994" y="422684"/>
                      <a:pt x="2526104" y="862766"/>
                      <a:pt x="2501150" y="972090"/>
                    </a:cubicBezTo>
                    <a:lnTo>
                      <a:pt x="380639" y="826456"/>
                    </a:lnTo>
                    <a:close/>
                  </a:path>
                </a:pathLst>
              </a:custGeom>
              <a:solidFill>
                <a:srgbClr val="C51E2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AEB6F34-E4CD-D8F7-A981-9ACDCB514BBB}"/>
                  </a:ext>
                </a:extLst>
              </p:cNvPr>
              <p:cNvSpPr/>
              <p:nvPr/>
            </p:nvSpPr>
            <p:spPr>
              <a:xfrm>
                <a:off x="8040648" y="4757759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3358092-054C-E40F-0E0B-B507432B6C53}"/>
                  </a:ext>
                </a:extLst>
              </p:cNvPr>
              <p:cNvSpPr/>
              <p:nvPr/>
            </p:nvSpPr>
            <p:spPr>
              <a:xfrm>
                <a:off x="10042301" y="3669805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35E405A-7B13-865D-1E4D-0727687BFC13}"/>
                  </a:ext>
                </a:extLst>
              </p:cNvPr>
              <p:cNvSpPr/>
              <p:nvPr/>
            </p:nvSpPr>
            <p:spPr>
              <a:xfrm>
                <a:off x="8750116" y="3200894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5E3932D-3360-62ED-13EE-B5B7FCFB6FB0}"/>
                  </a:ext>
                </a:extLst>
              </p:cNvPr>
              <p:cNvSpPr/>
              <p:nvPr/>
            </p:nvSpPr>
            <p:spPr>
              <a:xfrm>
                <a:off x="7168932" y="4241129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5F9B153-C518-AE25-556F-DA791DE37BAB}"/>
                  </a:ext>
                </a:extLst>
              </p:cNvPr>
              <p:cNvSpPr/>
              <p:nvPr/>
            </p:nvSpPr>
            <p:spPr>
              <a:xfrm>
                <a:off x="6287750" y="3577985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7677108-5104-5C52-65C5-B805C3BDE748}"/>
                  </a:ext>
                </a:extLst>
              </p:cNvPr>
              <p:cNvSpPr/>
              <p:nvPr/>
            </p:nvSpPr>
            <p:spPr>
              <a:xfrm>
                <a:off x="7773506" y="2713293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7053161-173C-2177-14C6-4F5CE82A5F8B}"/>
                  </a:ext>
                </a:extLst>
              </p:cNvPr>
              <p:cNvSpPr/>
              <p:nvPr/>
            </p:nvSpPr>
            <p:spPr>
              <a:xfrm>
                <a:off x="6757122" y="2165296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B9CE6EE-4119-5E49-F7A5-4ECE3B39A868}"/>
                  </a:ext>
                </a:extLst>
              </p:cNvPr>
              <p:cNvSpPr/>
              <p:nvPr/>
            </p:nvSpPr>
            <p:spPr>
              <a:xfrm>
                <a:off x="5455508" y="2885485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F29D8AB-CBBF-23E8-BD8D-9126C284F5EF}"/>
                  </a:ext>
                </a:extLst>
              </p:cNvPr>
              <p:cNvSpPr/>
              <p:nvPr/>
            </p:nvSpPr>
            <p:spPr>
              <a:xfrm>
                <a:off x="4504525" y="2258968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E9B3C06-D107-70EF-0F57-6E00A6D1A58A}"/>
                  </a:ext>
                </a:extLst>
              </p:cNvPr>
              <p:cNvSpPr/>
              <p:nvPr/>
            </p:nvSpPr>
            <p:spPr>
              <a:xfrm>
                <a:off x="5768206" y="1505591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A39FA533-53B9-A92F-2D5C-646FCC705AC5}"/>
                  </a:ext>
                </a:extLst>
              </p:cNvPr>
              <p:cNvSpPr/>
              <p:nvPr/>
            </p:nvSpPr>
            <p:spPr>
              <a:xfrm>
                <a:off x="4710475" y="1010813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BF0374F-89A0-D630-F304-E009A325256B}"/>
                  </a:ext>
                </a:extLst>
              </p:cNvPr>
              <p:cNvSpPr/>
              <p:nvPr/>
            </p:nvSpPr>
            <p:spPr>
              <a:xfrm>
                <a:off x="3651730" y="1632364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C65DDB2-B5AA-AB28-4CF4-EC75C6705959}"/>
                  </a:ext>
                </a:extLst>
              </p:cNvPr>
              <p:cNvSpPr/>
              <p:nvPr/>
            </p:nvSpPr>
            <p:spPr>
              <a:xfrm>
                <a:off x="2880355" y="979458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EEF8C28-E9B4-12FB-1EBC-099FC1B296CE}"/>
                  </a:ext>
                </a:extLst>
              </p:cNvPr>
              <p:cNvSpPr/>
              <p:nvPr/>
            </p:nvSpPr>
            <p:spPr>
              <a:xfrm>
                <a:off x="3625536" y="533486"/>
                <a:ext cx="411809" cy="2388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353AEF7-9551-8855-B1EE-2F0130919E4A}"/>
                </a:ext>
              </a:extLst>
            </p:cNvPr>
            <p:cNvGrpSpPr/>
            <p:nvPr/>
          </p:nvGrpSpPr>
          <p:grpSpPr>
            <a:xfrm>
              <a:off x="5136469" y="2119686"/>
              <a:ext cx="2193145" cy="882947"/>
              <a:chOff x="7028221" y="184781"/>
              <a:chExt cx="5871273" cy="2363739"/>
            </a:xfrm>
          </p:grpSpPr>
          <p:sp>
            <p:nvSpPr>
              <p:cNvPr id="92" name="Rectangle 20">
                <a:extLst>
                  <a:ext uri="{FF2B5EF4-FFF2-40B4-BE49-F238E27FC236}">
                    <a16:creationId xmlns:a16="http://schemas.microsoft.com/office/drawing/2014/main" id="{FF2684C5-C977-E1D4-4F32-BB6DD8B4778C}"/>
                  </a:ext>
                </a:extLst>
              </p:cNvPr>
              <p:cNvSpPr/>
              <p:nvPr/>
            </p:nvSpPr>
            <p:spPr>
              <a:xfrm rot="1873815">
                <a:off x="7559912" y="2160426"/>
                <a:ext cx="5339582" cy="388094"/>
              </a:xfrm>
              <a:custGeom>
                <a:avLst/>
                <a:gdLst>
                  <a:gd name="connsiteX0" fmla="*/ 0 w 5210433"/>
                  <a:gd name="connsiteY0" fmla="*/ 0 h 388094"/>
                  <a:gd name="connsiteX1" fmla="*/ 5210433 w 5210433"/>
                  <a:gd name="connsiteY1" fmla="*/ 0 h 388094"/>
                  <a:gd name="connsiteX2" fmla="*/ 5210433 w 5210433"/>
                  <a:gd name="connsiteY2" fmla="*/ 388094 h 388094"/>
                  <a:gd name="connsiteX3" fmla="*/ 0 w 5210433"/>
                  <a:gd name="connsiteY3" fmla="*/ 388094 h 388094"/>
                  <a:gd name="connsiteX4" fmla="*/ 0 w 5210433"/>
                  <a:gd name="connsiteY4" fmla="*/ 0 h 388094"/>
                  <a:gd name="connsiteX0" fmla="*/ 0 w 5304009"/>
                  <a:gd name="connsiteY0" fmla="*/ 0 h 388094"/>
                  <a:gd name="connsiteX1" fmla="*/ 5210433 w 5304009"/>
                  <a:gd name="connsiteY1" fmla="*/ 0 h 388094"/>
                  <a:gd name="connsiteX2" fmla="*/ 5210433 w 5304009"/>
                  <a:gd name="connsiteY2" fmla="*/ 388094 h 388094"/>
                  <a:gd name="connsiteX3" fmla="*/ 0 w 5304009"/>
                  <a:gd name="connsiteY3" fmla="*/ 388094 h 388094"/>
                  <a:gd name="connsiteX4" fmla="*/ 0 w 5304009"/>
                  <a:gd name="connsiteY4" fmla="*/ 0 h 388094"/>
                  <a:gd name="connsiteX0" fmla="*/ 0 w 5339582"/>
                  <a:gd name="connsiteY0" fmla="*/ 0 h 388094"/>
                  <a:gd name="connsiteX1" fmla="*/ 5210433 w 5339582"/>
                  <a:gd name="connsiteY1" fmla="*/ 0 h 388094"/>
                  <a:gd name="connsiteX2" fmla="*/ 5210433 w 5339582"/>
                  <a:gd name="connsiteY2" fmla="*/ 388094 h 388094"/>
                  <a:gd name="connsiteX3" fmla="*/ 0 w 5339582"/>
                  <a:gd name="connsiteY3" fmla="*/ 388094 h 388094"/>
                  <a:gd name="connsiteX4" fmla="*/ 0 w 5339582"/>
                  <a:gd name="connsiteY4" fmla="*/ 0 h 38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9582" h="388094">
                    <a:moveTo>
                      <a:pt x="0" y="0"/>
                    </a:moveTo>
                    <a:lnTo>
                      <a:pt x="5210433" y="0"/>
                    </a:lnTo>
                    <a:cubicBezTo>
                      <a:pt x="5339533" y="140200"/>
                      <a:pt x="5420980" y="220178"/>
                      <a:pt x="5210433" y="388094"/>
                    </a:cubicBezTo>
                    <a:lnTo>
                      <a:pt x="0" y="38809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D4155B"/>
                  </a:gs>
                  <a:gs pos="37000">
                    <a:srgbClr val="F6B31C"/>
                  </a:gs>
                </a:gsLst>
                <a:lin ang="48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2AF2571-B554-34A1-EF34-94736426D275}"/>
                  </a:ext>
                </a:extLst>
              </p:cNvPr>
              <p:cNvSpPr/>
              <p:nvPr/>
            </p:nvSpPr>
            <p:spPr>
              <a:xfrm>
                <a:off x="7028221" y="184781"/>
                <a:ext cx="1141014" cy="1141014"/>
              </a:xfrm>
              <a:prstGeom prst="ellipse">
                <a:avLst/>
              </a:prstGeom>
              <a:gradFill>
                <a:gsLst>
                  <a:gs pos="0">
                    <a:srgbClr val="D4155B"/>
                  </a:gs>
                  <a:gs pos="54000">
                    <a:srgbClr val="F6B31C"/>
                  </a:gs>
                </a:gsLst>
                <a:lin ang="48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13C916C-8740-3F1E-CA77-6942E29402F1}"/>
                  </a:ext>
                </a:extLst>
              </p:cNvPr>
              <p:cNvSpPr/>
              <p:nvPr/>
            </p:nvSpPr>
            <p:spPr>
              <a:xfrm>
                <a:off x="7750786" y="776834"/>
                <a:ext cx="415866" cy="415866"/>
              </a:xfrm>
              <a:prstGeom prst="ellipse">
                <a:avLst/>
              </a:prstGeom>
              <a:solidFill>
                <a:srgbClr val="F6B31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7725914-4BED-603D-9C69-66CD5149929B}"/>
                </a:ext>
              </a:extLst>
            </p:cNvPr>
            <p:cNvGrpSpPr/>
            <p:nvPr/>
          </p:nvGrpSpPr>
          <p:grpSpPr>
            <a:xfrm rot="14510322" flipH="1">
              <a:off x="4444999" y="2959507"/>
              <a:ext cx="2193145" cy="882947"/>
              <a:chOff x="7028221" y="184781"/>
              <a:chExt cx="5871273" cy="2363739"/>
            </a:xfrm>
          </p:grpSpPr>
          <p:sp>
            <p:nvSpPr>
              <p:cNvPr id="89" name="Rectangle 20">
                <a:extLst>
                  <a:ext uri="{FF2B5EF4-FFF2-40B4-BE49-F238E27FC236}">
                    <a16:creationId xmlns:a16="http://schemas.microsoft.com/office/drawing/2014/main" id="{198BE1A8-92A5-E2E6-7C60-F2557A336777}"/>
                  </a:ext>
                </a:extLst>
              </p:cNvPr>
              <p:cNvSpPr/>
              <p:nvPr/>
            </p:nvSpPr>
            <p:spPr>
              <a:xfrm rot="1873815">
                <a:off x="7559912" y="2160426"/>
                <a:ext cx="5339582" cy="388094"/>
              </a:xfrm>
              <a:custGeom>
                <a:avLst/>
                <a:gdLst>
                  <a:gd name="connsiteX0" fmla="*/ 0 w 5210433"/>
                  <a:gd name="connsiteY0" fmla="*/ 0 h 388094"/>
                  <a:gd name="connsiteX1" fmla="*/ 5210433 w 5210433"/>
                  <a:gd name="connsiteY1" fmla="*/ 0 h 388094"/>
                  <a:gd name="connsiteX2" fmla="*/ 5210433 w 5210433"/>
                  <a:gd name="connsiteY2" fmla="*/ 388094 h 388094"/>
                  <a:gd name="connsiteX3" fmla="*/ 0 w 5210433"/>
                  <a:gd name="connsiteY3" fmla="*/ 388094 h 388094"/>
                  <a:gd name="connsiteX4" fmla="*/ 0 w 5210433"/>
                  <a:gd name="connsiteY4" fmla="*/ 0 h 388094"/>
                  <a:gd name="connsiteX0" fmla="*/ 0 w 5304009"/>
                  <a:gd name="connsiteY0" fmla="*/ 0 h 388094"/>
                  <a:gd name="connsiteX1" fmla="*/ 5210433 w 5304009"/>
                  <a:gd name="connsiteY1" fmla="*/ 0 h 388094"/>
                  <a:gd name="connsiteX2" fmla="*/ 5210433 w 5304009"/>
                  <a:gd name="connsiteY2" fmla="*/ 388094 h 388094"/>
                  <a:gd name="connsiteX3" fmla="*/ 0 w 5304009"/>
                  <a:gd name="connsiteY3" fmla="*/ 388094 h 388094"/>
                  <a:gd name="connsiteX4" fmla="*/ 0 w 5304009"/>
                  <a:gd name="connsiteY4" fmla="*/ 0 h 388094"/>
                  <a:gd name="connsiteX0" fmla="*/ 0 w 5339582"/>
                  <a:gd name="connsiteY0" fmla="*/ 0 h 388094"/>
                  <a:gd name="connsiteX1" fmla="*/ 5210433 w 5339582"/>
                  <a:gd name="connsiteY1" fmla="*/ 0 h 388094"/>
                  <a:gd name="connsiteX2" fmla="*/ 5210433 w 5339582"/>
                  <a:gd name="connsiteY2" fmla="*/ 388094 h 388094"/>
                  <a:gd name="connsiteX3" fmla="*/ 0 w 5339582"/>
                  <a:gd name="connsiteY3" fmla="*/ 388094 h 388094"/>
                  <a:gd name="connsiteX4" fmla="*/ 0 w 5339582"/>
                  <a:gd name="connsiteY4" fmla="*/ 0 h 38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9582" h="388094">
                    <a:moveTo>
                      <a:pt x="0" y="0"/>
                    </a:moveTo>
                    <a:lnTo>
                      <a:pt x="5210433" y="0"/>
                    </a:lnTo>
                    <a:cubicBezTo>
                      <a:pt x="5339533" y="140200"/>
                      <a:pt x="5420980" y="220178"/>
                      <a:pt x="5210433" y="388094"/>
                    </a:cubicBezTo>
                    <a:lnTo>
                      <a:pt x="0" y="38809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D4155B"/>
                  </a:gs>
                  <a:gs pos="37000">
                    <a:srgbClr val="F6B31C"/>
                  </a:gs>
                </a:gsLst>
                <a:lin ang="48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C5C30DA-B644-9FF1-4366-40C40DA4309B}"/>
                  </a:ext>
                </a:extLst>
              </p:cNvPr>
              <p:cNvSpPr/>
              <p:nvPr/>
            </p:nvSpPr>
            <p:spPr>
              <a:xfrm>
                <a:off x="7028221" y="184781"/>
                <a:ext cx="1141014" cy="1141014"/>
              </a:xfrm>
              <a:prstGeom prst="ellipse">
                <a:avLst/>
              </a:prstGeom>
              <a:gradFill>
                <a:gsLst>
                  <a:gs pos="0">
                    <a:srgbClr val="D4155B"/>
                  </a:gs>
                  <a:gs pos="54000">
                    <a:srgbClr val="F6B31C"/>
                  </a:gs>
                </a:gsLst>
                <a:lin ang="48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D681995-4919-A494-3A20-28D23D499FB6}"/>
                  </a:ext>
                </a:extLst>
              </p:cNvPr>
              <p:cNvSpPr/>
              <p:nvPr/>
            </p:nvSpPr>
            <p:spPr>
              <a:xfrm>
                <a:off x="7750786" y="776834"/>
                <a:ext cx="415866" cy="415866"/>
              </a:xfrm>
              <a:prstGeom prst="ellipse">
                <a:avLst/>
              </a:prstGeom>
              <a:solidFill>
                <a:srgbClr val="F6B31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14EB30-2A67-6FED-91A6-99CDEF45F917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B7DEC-C43B-EB10-8493-84A2B6785AFD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48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-780808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Y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y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4333C6-31EB-09DF-18C1-DF64E930B1A1}"/>
              </a:ext>
            </a:extLst>
          </p:cNvPr>
          <p:cNvGrpSpPr/>
          <p:nvPr/>
        </p:nvGrpSpPr>
        <p:grpSpPr>
          <a:xfrm>
            <a:off x="6115025" y="2687881"/>
            <a:ext cx="3554692" cy="3770069"/>
            <a:chOff x="3420581" y="-826527"/>
            <a:chExt cx="5943600" cy="6303719"/>
          </a:xfrm>
        </p:grpSpPr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A2210DE9-D2CD-C16A-CFE7-44A975CCE799}"/>
                </a:ext>
              </a:extLst>
            </p:cNvPr>
            <p:cNvSpPr/>
            <p:nvPr/>
          </p:nvSpPr>
          <p:spPr>
            <a:xfrm>
              <a:off x="4572000" y="745414"/>
              <a:ext cx="4019550" cy="4731778"/>
            </a:xfrm>
            <a:custGeom>
              <a:avLst/>
              <a:gdLst>
                <a:gd name="connsiteX0" fmla="*/ 0 w 3581400"/>
                <a:gd name="connsiteY0" fmla="*/ 0 h 3448050"/>
                <a:gd name="connsiteX1" fmla="*/ 3581400 w 3581400"/>
                <a:gd name="connsiteY1" fmla="*/ 0 h 3448050"/>
                <a:gd name="connsiteX2" fmla="*/ 3581400 w 3581400"/>
                <a:gd name="connsiteY2" fmla="*/ 3448050 h 3448050"/>
                <a:gd name="connsiteX3" fmla="*/ 0 w 3581400"/>
                <a:gd name="connsiteY3" fmla="*/ 3448050 h 3448050"/>
                <a:gd name="connsiteX4" fmla="*/ 0 w 3581400"/>
                <a:gd name="connsiteY4" fmla="*/ 0 h 3448050"/>
                <a:gd name="connsiteX0" fmla="*/ 0 w 3867150"/>
                <a:gd name="connsiteY0" fmla="*/ 0 h 3486150"/>
                <a:gd name="connsiteX1" fmla="*/ 3867150 w 3867150"/>
                <a:gd name="connsiteY1" fmla="*/ 38100 h 3486150"/>
                <a:gd name="connsiteX2" fmla="*/ 3867150 w 3867150"/>
                <a:gd name="connsiteY2" fmla="*/ 3486150 h 3486150"/>
                <a:gd name="connsiteX3" fmla="*/ 285750 w 3867150"/>
                <a:gd name="connsiteY3" fmla="*/ 3486150 h 3486150"/>
                <a:gd name="connsiteX4" fmla="*/ 0 w 3867150"/>
                <a:gd name="connsiteY4" fmla="*/ 0 h 3486150"/>
                <a:gd name="connsiteX0" fmla="*/ 0 w 3867150"/>
                <a:gd name="connsiteY0" fmla="*/ 478475 h 3964625"/>
                <a:gd name="connsiteX1" fmla="*/ 3867150 w 3867150"/>
                <a:gd name="connsiteY1" fmla="*/ 516575 h 3964625"/>
                <a:gd name="connsiteX2" fmla="*/ 3867150 w 3867150"/>
                <a:gd name="connsiteY2" fmla="*/ 3964625 h 3964625"/>
                <a:gd name="connsiteX3" fmla="*/ 285750 w 3867150"/>
                <a:gd name="connsiteY3" fmla="*/ 3964625 h 3964625"/>
                <a:gd name="connsiteX4" fmla="*/ 0 w 3867150"/>
                <a:gd name="connsiteY4" fmla="*/ 478475 h 3964625"/>
                <a:gd name="connsiteX0" fmla="*/ 0 w 3867150"/>
                <a:gd name="connsiteY0" fmla="*/ 572227 h 4058377"/>
                <a:gd name="connsiteX1" fmla="*/ 3867150 w 3867150"/>
                <a:gd name="connsiteY1" fmla="*/ 610327 h 4058377"/>
                <a:gd name="connsiteX2" fmla="*/ 3867150 w 3867150"/>
                <a:gd name="connsiteY2" fmla="*/ 4058377 h 4058377"/>
                <a:gd name="connsiteX3" fmla="*/ 285750 w 3867150"/>
                <a:gd name="connsiteY3" fmla="*/ 4058377 h 4058377"/>
                <a:gd name="connsiteX4" fmla="*/ 0 w 3867150"/>
                <a:gd name="connsiteY4" fmla="*/ 572227 h 4058377"/>
                <a:gd name="connsiteX0" fmla="*/ 0 w 4019550"/>
                <a:gd name="connsiteY0" fmla="*/ 572227 h 4058377"/>
                <a:gd name="connsiteX1" fmla="*/ 4019550 w 4019550"/>
                <a:gd name="connsiteY1" fmla="*/ 610327 h 4058377"/>
                <a:gd name="connsiteX2" fmla="*/ 3867150 w 4019550"/>
                <a:gd name="connsiteY2" fmla="*/ 4058377 h 4058377"/>
                <a:gd name="connsiteX3" fmla="*/ 285750 w 4019550"/>
                <a:gd name="connsiteY3" fmla="*/ 4058377 h 4058377"/>
                <a:gd name="connsiteX4" fmla="*/ 0 w 4019550"/>
                <a:gd name="connsiteY4" fmla="*/ 572227 h 4058377"/>
                <a:gd name="connsiteX0" fmla="*/ 0 w 4019550"/>
                <a:gd name="connsiteY0" fmla="*/ 572227 h 4456310"/>
                <a:gd name="connsiteX1" fmla="*/ 4019550 w 4019550"/>
                <a:gd name="connsiteY1" fmla="*/ 610327 h 4456310"/>
                <a:gd name="connsiteX2" fmla="*/ 3867150 w 4019550"/>
                <a:gd name="connsiteY2" fmla="*/ 4058377 h 4456310"/>
                <a:gd name="connsiteX3" fmla="*/ 285750 w 4019550"/>
                <a:gd name="connsiteY3" fmla="*/ 4058377 h 4456310"/>
                <a:gd name="connsiteX4" fmla="*/ 0 w 4019550"/>
                <a:gd name="connsiteY4" fmla="*/ 572227 h 4456310"/>
                <a:gd name="connsiteX0" fmla="*/ 0 w 4019550"/>
                <a:gd name="connsiteY0" fmla="*/ 572227 h 4694671"/>
                <a:gd name="connsiteX1" fmla="*/ 4019550 w 4019550"/>
                <a:gd name="connsiteY1" fmla="*/ 610327 h 4694671"/>
                <a:gd name="connsiteX2" fmla="*/ 3867150 w 4019550"/>
                <a:gd name="connsiteY2" fmla="*/ 4058377 h 4694671"/>
                <a:gd name="connsiteX3" fmla="*/ 285750 w 4019550"/>
                <a:gd name="connsiteY3" fmla="*/ 4058377 h 4694671"/>
                <a:gd name="connsiteX4" fmla="*/ 0 w 4019550"/>
                <a:gd name="connsiteY4" fmla="*/ 572227 h 4694671"/>
                <a:gd name="connsiteX0" fmla="*/ 0 w 4019550"/>
                <a:gd name="connsiteY0" fmla="*/ 572227 h 4731778"/>
                <a:gd name="connsiteX1" fmla="*/ 4019550 w 4019550"/>
                <a:gd name="connsiteY1" fmla="*/ 610327 h 4731778"/>
                <a:gd name="connsiteX2" fmla="*/ 3867150 w 4019550"/>
                <a:gd name="connsiteY2" fmla="*/ 4058377 h 4731778"/>
                <a:gd name="connsiteX3" fmla="*/ 285750 w 4019550"/>
                <a:gd name="connsiteY3" fmla="*/ 4058377 h 4731778"/>
                <a:gd name="connsiteX4" fmla="*/ 0 w 4019550"/>
                <a:gd name="connsiteY4" fmla="*/ 572227 h 473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9550" h="4731778">
                  <a:moveTo>
                    <a:pt x="0" y="572227"/>
                  </a:moveTo>
                  <a:cubicBezTo>
                    <a:pt x="2241550" y="-519973"/>
                    <a:pt x="3625850" y="216627"/>
                    <a:pt x="4019550" y="610327"/>
                  </a:cubicBezTo>
                  <a:lnTo>
                    <a:pt x="3867150" y="4058377"/>
                  </a:lnTo>
                  <a:cubicBezTo>
                    <a:pt x="2425700" y="5048977"/>
                    <a:pt x="1517650" y="4858477"/>
                    <a:pt x="285750" y="4058377"/>
                  </a:cubicBezTo>
                  <a:lnTo>
                    <a:pt x="0" y="572227"/>
                  </a:lnTo>
                  <a:close/>
                </a:path>
              </a:pathLst>
            </a:custGeom>
            <a:solidFill>
              <a:srgbClr val="83E8D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E1FC24-B16F-D6F4-0969-2B9BCD5CCBA6}"/>
                </a:ext>
              </a:extLst>
            </p:cNvPr>
            <p:cNvSpPr/>
            <p:nvPr/>
          </p:nvSpPr>
          <p:spPr>
            <a:xfrm>
              <a:off x="4724400" y="3213747"/>
              <a:ext cx="3794759" cy="2263445"/>
            </a:xfrm>
            <a:custGeom>
              <a:avLst/>
              <a:gdLst>
                <a:gd name="connsiteX0" fmla="*/ 0 w 3781918"/>
                <a:gd name="connsiteY0" fmla="*/ 0 h 2263445"/>
                <a:gd name="connsiteX1" fmla="*/ 135066 w 3781918"/>
                <a:gd name="connsiteY1" fmla="*/ 75498 h 2263445"/>
                <a:gd name="connsiteX2" fmla="*/ 3604721 w 3781918"/>
                <a:gd name="connsiteY2" fmla="*/ 104799 h 2263445"/>
                <a:gd name="connsiteX3" fmla="*/ 3781918 w 3781918"/>
                <a:gd name="connsiteY3" fmla="*/ 2061 h 2263445"/>
                <a:gd name="connsiteX4" fmla="*/ 3711731 w 3781918"/>
                <a:gd name="connsiteY4" fmla="*/ 1590044 h 2263445"/>
                <a:gd name="connsiteX5" fmla="*/ 130331 w 3781918"/>
                <a:gd name="connsiteY5" fmla="*/ 1590044 h 2263445"/>
                <a:gd name="connsiteX6" fmla="*/ 0 w 3781918"/>
                <a:gd name="connsiteY6" fmla="*/ 0 h 226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18" h="2263445">
                  <a:moveTo>
                    <a:pt x="0" y="0"/>
                  </a:moveTo>
                  <a:lnTo>
                    <a:pt x="135066" y="75498"/>
                  </a:lnTo>
                  <a:cubicBezTo>
                    <a:pt x="1309020" y="706958"/>
                    <a:pt x="2250605" y="844345"/>
                    <a:pt x="3604721" y="104799"/>
                  </a:cubicBezTo>
                  <a:lnTo>
                    <a:pt x="3781918" y="2061"/>
                  </a:lnTo>
                  <a:lnTo>
                    <a:pt x="3711731" y="1590044"/>
                  </a:lnTo>
                  <a:cubicBezTo>
                    <a:pt x="2270281" y="2580644"/>
                    <a:pt x="1362231" y="2390144"/>
                    <a:pt x="130331" y="15900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9CC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3B981C2B-99B1-21EB-3C5D-EF786108C402}"/>
                </a:ext>
              </a:extLst>
            </p:cNvPr>
            <p:cNvSpPr/>
            <p:nvPr/>
          </p:nvSpPr>
          <p:spPr>
            <a:xfrm>
              <a:off x="4889623" y="1443984"/>
              <a:ext cx="3480945" cy="1130956"/>
            </a:xfrm>
            <a:custGeom>
              <a:avLst/>
              <a:gdLst>
                <a:gd name="connsiteX0" fmla="*/ 0 w 1965960"/>
                <a:gd name="connsiteY0" fmla="*/ 0 h 792480"/>
                <a:gd name="connsiteX1" fmla="*/ 1965960 w 1965960"/>
                <a:gd name="connsiteY1" fmla="*/ 0 h 792480"/>
                <a:gd name="connsiteX2" fmla="*/ 1965960 w 1965960"/>
                <a:gd name="connsiteY2" fmla="*/ 792480 h 792480"/>
                <a:gd name="connsiteX3" fmla="*/ 0 w 1965960"/>
                <a:gd name="connsiteY3" fmla="*/ 792480 h 792480"/>
                <a:gd name="connsiteX4" fmla="*/ 0 w 1965960"/>
                <a:gd name="connsiteY4" fmla="*/ 0 h 7924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326265 w 2094105"/>
                <a:gd name="connsiteY0" fmla="*/ 0 h 1059180"/>
                <a:gd name="connsiteX1" fmla="*/ 2094105 w 2094105"/>
                <a:gd name="connsiteY1" fmla="*/ 266700 h 1059180"/>
                <a:gd name="connsiteX2" fmla="*/ 2094105 w 2094105"/>
                <a:gd name="connsiteY2" fmla="*/ 1059180 h 1059180"/>
                <a:gd name="connsiteX3" fmla="*/ 128145 w 2094105"/>
                <a:gd name="connsiteY3" fmla="*/ 1059180 h 1059180"/>
                <a:gd name="connsiteX4" fmla="*/ 189105 w 2094105"/>
                <a:gd name="connsiteY4" fmla="*/ 236220 h 1059180"/>
                <a:gd name="connsiteX5" fmla="*/ 326265 w 2094105"/>
                <a:gd name="connsiteY5" fmla="*/ 0 h 1059180"/>
                <a:gd name="connsiteX0" fmla="*/ 672582 w 2440422"/>
                <a:gd name="connsiteY0" fmla="*/ 0 h 1059180"/>
                <a:gd name="connsiteX1" fmla="*/ 2440422 w 2440422"/>
                <a:gd name="connsiteY1" fmla="*/ 266700 h 1059180"/>
                <a:gd name="connsiteX2" fmla="*/ 2440422 w 2440422"/>
                <a:gd name="connsiteY2" fmla="*/ 1059180 h 1059180"/>
                <a:gd name="connsiteX3" fmla="*/ 474462 w 2440422"/>
                <a:gd name="connsiteY3" fmla="*/ 1059180 h 1059180"/>
                <a:gd name="connsiteX4" fmla="*/ 535422 w 2440422"/>
                <a:gd name="connsiteY4" fmla="*/ 236220 h 1059180"/>
                <a:gd name="connsiteX5" fmla="*/ 672582 w 2440422"/>
                <a:gd name="connsiteY5" fmla="*/ 0 h 1059180"/>
                <a:gd name="connsiteX0" fmla="*/ 707265 w 2475105"/>
                <a:gd name="connsiteY0" fmla="*/ 0 h 1059180"/>
                <a:gd name="connsiteX1" fmla="*/ 2475105 w 2475105"/>
                <a:gd name="connsiteY1" fmla="*/ 266700 h 1059180"/>
                <a:gd name="connsiteX2" fmla="*/ 2475105 w 2475105"/>
                <a:gd name="connsiteY2" fmla="*/ 1059180 h 1059180"/>
                <a:gd name="connsiteX3" fmla="*/ 509145 w 2475105"/>
                <a:gd name="connsiteY3" fmla="*/ 1059180 h 1059180"/>
                <a:gd name="connsiteX4" fmla="*/ 570105 w 2475105"/>
                <a:gd name="connsiteY4" fmla="*/ 236220 h 1059180"/>
                <a:gd name="connsiteX5" fmla="*/ 707265 w 2475105"/>
                <a:gd name="connsiteY5" fmla="*/ 0 h 1059180"/>
                <a:gd name="connsiteX0" fmla="*/ 707265 w 2475105"/>
                <a:gd name="connsiteY0" fmla="*/ 0 h 1059180"/>
                <a:gd name="connsiteX1" fmla="*/ 2056007 w 2475105"/>
                <a:gd name="connsiteY1" fmla="*/ 68580 h 1059180"/>
                <a:gd name="connsiteX2" fmla="*/ 2475105 w 2475105"/>
                <a:gd name="connsiteY2" fmla="*/ 266700 h 1059180"/>
                <a:gd name="connsiteX3" fmla="*/ 2475105 w 2475105"/>
                <a:gd name="connsiteY3" fmla="*/ 1059180 h 1059180"/>
                <a:gd name="connsiteX4" fmla="*/ 509145 w 2475105"/>
                <a:gd name="connsiteY4" fmla="*/ 1059180 h 1059180"/>
                <a:gd name="connsiteX5" fmla="*/ 570105 w 2475105"/>
                <a:gd name="connsiteY5" fmla="*/ 236220 h 1059180"/>
                <a:gd name="connsiteX6" fmla="*/ 707265 w 2475105"/>
                <a:gd name="connsiteY6" fmla="*/ 0 h 1059180"/>
                <a:gd name="connsiteX0" fmla="*/ 707265 w 2475105"/>
                <a:gd name="connsiteY0" fmla="*/ 91999 h 1151179"/>
                <a:gd name="connsiteX1" fmla="*/ 2056007 w 2475105"/>
                <a:gd name="connsiteY1" fmla="*/ 160579 h 1151179"/>
                <a:gd name="connsiteX2" fmla="*/ 2475105 w 2475105"/>
                <a:gd name="connsiteY2" fmla="*/ 358699 h 1151179"/>
                <a:gd name="connsiteX3" fmla="*/ 2475105 w 2475105"/>
                <a:gd name="connsiteY3" fmla="*/ 1151179 h 1151179"/>
                <a:gd name="connsiteX4" fmla="*/ 509145 w 2475105"/>
                <a:gd name="connsiteY4" fmla="*/ 1151179 h 1151179"/>
                <a:gd name="connsiteX5" fmla="*/ 570105 w 2475105"/>
                <a:gd name="connsiteY5" fmla="*/ 328219 h 1151179"/>
                <a:gd name="connsiteX6" fmla="*/ 707265 w 2475105"/>
                <a:gd name="connsiteY6" fmla="*/ 91999 h 1151179"/>
                <a:gd name="connsiteX0" fmla="*/ 707265 w 2475105"/>
                <a:gd name="connsiteY0" fmla="*/ 71776 h 1130956"/>
                <a:gd name="connsiteX1" fmla="*/ 2056007 w 2475105"/>
                <a:gd name="connsiteY1" fmla="*/ 140356 h 1130956"/>
                <a:gd name="connsiteX2" fmla="*/ 2475105 w 2475105"/>
                <a:gd name="connsiteY2" fmla="*/ 338476 h 1130956"/>
                <a:gd name="connsiteX3" fmla="*/ 2475105 w 2475105"/>
                <a:gd name="connsiteY3" fmla="*/ 1130956 h 1130956"/>
                <a:gd name="connsiteX4" fmla="*/ 509145 w 2475105"/>
                <a:gd name="connsiteY4" fmla="*/ 1130956 h 1130956"/>
                <a:gd name="connsiteX5" fmla="*/ 570105 w 2475105"/>
                <a:gd name="connsiteY5" fmla="*/ 307996 h 1130956"/>
                <a:gd name="connsiteX6" fmla="*/ 707265 w 247510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0945" h="1130956">
                  <a:moveTo>
                    <a:pt x="707265" y="71776"/>
                  </a:moveTo>
                  <a:cubicBezTo>
                    <a:pt x="984126" y="117496"/>
                    <a:pt x="1413386" y="-156824"/>
                    <a:pt x="2056007" y="140356"/>
                  </a:cubicBezTo>
                  <a:cubicBezTo>
                    <a:pt x="2431926" y="114956"/>
                    <a:pt x="2998346" y="-192384"/>
                    <a:pt x="3480945" y="384196"/>
                  </a:cubicBezTo>
                  <a:cubicBezTo>
                    <a:pt x="3145665" y="633116"/>
                    <a:pt x="3107565" y="882036"/>
                    <a:pt x="2475105" y="1130956"/>
                  </a:cubicBezTo>
                  <a:lnTo>
                    <a:pt x="509145" y="1130956"/>
                  </a:lnTo>
                  <a:cubicBezTo>
                    <a:pt x="88775" y="995066"/>
                    <a:pt x="-415415" y="415946"/>
                    <a:pt x="570105" y="307996"/>
                  </a:cubicBezTo>
                  <a:cubicBezTo>
                    <a:pt x="603125" y="131466"/>
                    <a:pt x="401195" y="83206"/>
                    <a:pt x="707265" y="71776"/>
                  </a:cubicBezTo>
                  <a:close/>
                </a:path>
              </a:pathLst>
            </a:custGeom>
            <a:solidFill>
              <a:srgbClr val="FFA9CC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E8B76E-83BA-C008-24C2-E5B4285F1319}"/>
                </a:ext>
              </a:extLst>
            </p:cNvPr>
            <p:cNvSpPr/>
            <p:nvPr/>
          </p:nvSpPr>
          <p:spPr>
            <a:xfrm>
              <a:off x="3420581" y="431406"/>
              <a:ext cx="5943600" cy="2705100"/>
            </a:xfrm>
            <a:custGeom>
              <a:avLst/>
              <a:gdLst>
                <a:gd name="connsiteX0" fmla="*/ 3048000 w 5943600"/>
                <a:gd name="connsiteY0" fmla="*/ 0 h 2705100"/>
                <a:gd name="connsiteX1" fmla="*/ 5943600 w 5943600"/>
                <a:gd name="connsiteY1" fmla="*/ 952500 h 2705100"/>
                <a:gd name="connsiteX2" fmla="*/ 3124200 w 5943600"/>
                <a:gd name="connsiteY2" fmla="*/ 2705100 h 2705100"/>
                <a:gd name="connsiteX3" fmla="*/ 0 w 5943600"/>
                <a:gd name="connsiteY3" fmla="*/ 1447800 h 2705100"/>
                <a:gd name="connsiteX4" fmla="*/ 3048000 w 5943600"/>
                <a:gd name="connsiteY4" fmla="*/ 0 h 2705100"/>
                <a:gd name="connsiteX5" fmla="*/ 3113860 w 5943600"/>
                <a:gd name="connsiteY5" fmla="*/ 621644 h 2705100"/>
                <a:gd name="connsiteX6" fmla="*/ 1630375 w 5943600"/>
                <a:gd name="connsiteY6" fmla="*/ 1361321 h 2705100"/>
                <a:gd name="connsiteX7" fmla="*/ 3113860 w 5943600"/>
                <a:gd name="connsiteY7" fmla="*/ 2100998 h 2705100"/>
                <a:gd name="connsiteX8" fmla="*/ 4597345 w 5943600"/>
                <a:gd name="connsiteY8" fmla="*/ 1361321 h 2705100"/>
                <a:gd name="connsiteX9" fmla="*/ 3113860 w 5943600"/>
                <a:gd name="connsiteY9" fmla="*/ 621644 h 270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3600" h="2705100">
                  <a:moveTo>
                    <a:pt x="3048000" y="0"/>
                  </a:moveTo>
                  <a:cubicBezTo>
                    <a:pt x="4013200" y="165100"/>
                    <a:pt x="5340350" y="406400"/>
                    <a:pt x="5943600" y="952500"/>
                  </a:cubicBezTo>
                  <a:cubicBezTo>
                    <a:pt x="5842000" y="1308100"/>
                    <a:pt x="4616450" y="2139950"/>
                    <a:pt x="3124200" y="2705100"/>
                  </a:cubicBezTo>
                  <a:cubicBezTo>
                    <a:pt x="1771650" y="2457450"/>
                    <a:pt x="476250" y="1809750"/>
                    <a:pt x="0" y="1447800"/>
                  </a:cubicBezTo>
                  <a:cubicBezTo>
                    <a:pt x="450850" y="774700"/>
                    <a:pt x="2006600" y="292100"/>
                    <a:pt x="3048000" y="0"/>
                  </a:cubicBezTo>
                  <a:close/>
                  <a:moveTo>
                    <a:pt x="3113860" y="621644"/>
                  </a:moveTo>
                  <a:cubicBezTo>
                    <a:pt x="2294554" y="621644"/>
                    <a:pt x="1630375" y="952809"/>
                    <a:pt x="1630375" y="1361321"/>
                  </a:cubicBezTo>
                  <a:cubicBezTo>
                    <a:pt x="1630375" y="1769833"/>
                    <a:pt x="2294554" y="2100998"/>
                    <a:pt x="3113860" y="2100998"/>
                  </a:cubicBezTo>
                  <a:cubicBezTo>
                    <a:pt x="3933166" y="2100998"/>
                    <a:pt x="4597345" y="1769833"/>
                    <a:pt x="4597345" y="1361321"/>
                  </a:cubicBezTo>
                  <a:cubicBezTo>
                    <a:pt x="4597345" y="952809"/>
                    <a:pt x="3933166" y="621644"/>
                    <a:pt x="3113860" y="621644"/>
                  </a:cubicBezTo>
                  <a:close/>
                </a:path>
              </a:pathLst>
            </a:custGeom>
            <a:solidFill>
              <a:srgbClr val="83E8D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FB0B4A06-5B0C-A794-5CE9-CD6C7048C594}"/>
                </a:ext>
              </a:extLst>
            </p:cNvPr>
            <p:cNvSpPr/>
            <p:nvPr/>
          </p:nvSpPr>
          <p:spPr>
            <a:xfrm>
              <a:off x="3751744" y="-826527"/>
              <a:ext cx="2245831" cy="3052216"/>
            </a:xfrm>
            <a:custGeom>
              <a:avLst/>
              <a:gdLst>
                <a:gd name="connsiteX0" fmla="*/ 0 w 254000"/>
                <a:gd name="connsiteY0" fmla="*/ 0 h 209550"/>
                <a:gd name="connsiteX1" fmla="*/ 254000 w 254000"/>
                <a:gd name="connsiteY1" fmla="*/ 0 h 209550"/>
                <a:gd name="connsiteX2" fmla="*/ 254000 w 254000"/>
                <a:gd name="connsiteY2" fmla="*/ 209550 h 209550"/>
                <a:gd name="connsiteX3" fmla="*/ 0 w 254000"/>
                <a:gd name="connsiteY3" fmla="*/ 209550 h 209550"/>
                <a:gd name="connsiteX4" fmla="*/ 0 w 254000"/>
                <a:gd name="connsiteY4" fmla="*/ 0 h 209550"/>
                <a:gd name="connsiteX0" fmla="*/ 0 w 2006600"/>
                <a:gd name="connsiteY0" fmla="*/ 0 h 2809875"/>
                <a:gd name="connsiteX1" fmla="*/ 2006600 w 2006600"/>
                <a:gd name="connsiteY1" fmla="*/ 2600325 h 2809875"/>
                <a:gd name="connsiteX2" fmla="*/ 2006600 w 2006600"/>
                <a:gd name="connsiteY2" fmla="*/ 2809875 h 2809875"/>
                <a:gd name="connsiteX3" fmla="*/ 1752600 w 2006600"/>
                <a:gd name="connsiteY3" fmla="*/ 2809875 h 2809875"/>
                <a:gd name="connsiteX4" fmla="*/ 0 w 2006600"/>
                <a:gd name="connsiteY4" fmla="*/ 0 h 2809875"/>
                <a:gd name="connsiteX0" fmla="*/ 0 w 2120900"/>
                <a:gd name="connsiteY0" fmla="*/ 0 h 3019425"/>
                <a:gd name="connsiteX1" fmla="*/ 2006600 w 2120900"/>
                <a:gd name="connsiteY1" fmla="*/ 2600325 h 3019425"/>
                <a:gd name="connsiteX2" fmla="*/ 2120900 w 2120900"/>
                <a:gd name="connsiteY2" fmla="*/ 3019425 h 3019425"/>
                <a:gd name="connsiteX3" fmla="*/ 1752600 w 2120900"/>
                <a:gd name="connsiteY3" fmla="*/ 2809875 h 3019425"/>
                <a:gd name="connsiteX4" fmla="*/ 0 w 2120900"/>
                <a:gd name="connsiteY4" fmla="*/ 0 h 3019425"/>
                <a:gd name="connsiteX0" fmla="*/ 0 w 2006600"/>
                <a:gd name="connsiteY0" fmla="*/ 0 h 2809875"/>
                <a:gd name="connsiteX1" fmla="*/ 2006600 w 2006600"/>
                <a:gd name="connsiteY1" fmla="*/ 2600325 h 2809875"/>
                <a:gd name="connsiteX2" fmla="*/ 1752600 w 2006600"/>
                <a:gd name="connsiteY2" fmla="*/ 2809875 h 2809875"/>
                <a:gd name="connsiteX3" fmla="*/ 0 w 2006600"/>
                <a:gd name="connsiteY3" fmla="*/ 0 h 2809875"/>
                <a:gd name="connsiteX0" fmla="*/ 0 w 2006600"/>
                <a:gd name="connsiteY0" fmla="*/ 0 h 3019425"/>
                <a:gd name="connsiteX1" fmla="*/ 2006600 w 2006600"/>
                <a:gd name="connsiteY1" fmla="*/ 2600325 h 3019425"/>
                <a:gd name="connsiteX2" fmla="*/ 1876425 w 2006600"/>
                <a:gd name="connsiteY2" fmla="*/ 3019425 h 3019425"/>
                <a:gd name="connsiteX3" fmla="*/ 0 w 2006600"/>
                <a:gd name="connsiteY3" fmla="*/ 0 h 3019425"/>
                <a:gd name="connsiteX0" fmla="*/ 0 w 2149475"/>
                <a:gd name="connsiteY0" fmla="*/ 0 h 3019425"/>
                <a:gd name="connsiteX1" fmla="*/ 2149475 w 2149475"/>
                <a:gd name="connsiteY1" fmla="*/ 2943225 h 3019425"/>
                <a:gd name="connsiteX2" fmla="*/ 1876425 w 2149475"/>
                <a:gd name="connsiteY2" fmla="*/ 3019425 h 3019425"/>
                <a:gd name="connsiteX3" fmla="*/ 0 w 2149475"/>
                <a:gd name="connsiteY3" fmla="*/ 0 h 3019425"/>
                <a:gd name="connsiteX0" fmla="*/ 0 w 2149475"/>
                <a:gd name="connsiteY0" fmla="*/ 21985 h 3041410"/>
                <a:gd name="connsiteX1" fmla="*/ 2149475 w 2149475"/>
                <a:gd name="connsiteY1" fmla="*/ 2965210 h 3041410"/>
                <a:gd name="connsiteX2" fmla="*/ 1876425 w 2149475"/>
                <a:gd name="connsiteY2" fmla="*/ 3041410 h 3041410"/>
                <a:gd name="connsiteX3" fmla="*/ 0 w 2149475"/>
                <a:gd name="connsiteY3" fmla="*/ 21985 h 3041410"/>
                <a:gd name="connsiteX0" fmla="*/ 85514 w 2234989"/>
                <a:gd name="connsiteY0" fmla="*/ 21985 h 3041410"/>
                <a:gd name="connsiteX1" fmla="*/ 2234989 w 2234989"/>
                <a:gd name="connsiteY1" fmla="*/ 2965210 h 3041410"/>
                <a:gd name="connsiteX2" fmla="*/ 1961939 w 2234989"/>
                <a:gd name="connsiteY2" fmla="*/ 3041410 h 3041410"/>
                <a:gd name="connsiteX3" fmla="*/ 85514 w 2234989"/>
                <a:gd name="connsiteY3" fmla="*/ 21985 h 3041410"/>
                <a:gd name="connsiteX0" fmla="*/ 96356 w 2245831"/>
                <a:gd name="connsiteY0" fmla="*/ 21985 h 3041410"/>
                <a:gd name="connsiteX1" fmla="*/ 2245831 w 2245831"/>
                <a:gd name="connsiteY1" fmla="*/ 2965210 h 3041410"/>
                <a:gd name="connsiteX2" fmla="*/ 1972781 w 2245831"/>
                <a:gd name="connsiteY2" fmla="*/ 3041410 h 3041410"/>
                <a:gd name="connsiteX3" fmla="*/ 96356 w 2245831"/>
                <a:gd name="connsiteY3" fmla="*/ 21985 h 3041410"/>
                <a:gd name="connsiteX0" fmla="*/ 96356 w 2245831"/>
                <a:gd name="connsiteY0" fmla="*/ 32791 h 3052216"/>
                <a:gd name="connsiteX1" fmla="*/ 2245831 w 2245831"/>
                <a:gd name="connsiteY1" fmla="*/ 2976016 h 3052216"/>
                <a:gd name="connsiteX2" fmla="*/ 1972781 w 2245831"/>
                <a:gd name="connsiteY2" fmla="*/ 3052216 h 3052216"/>
                <a:gd name="connsiteX3" fmla="*/ 96356 w 2245831"/>
                <a:gd name="connsiteY3" fmla="*/ 32791 h 305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831" h="3052216">
                  <a:moveTo>
                    <a:pt x="96356" y="32791"/>
                  </a:moveTo>
                  <a:cubicBezTo>
                    <a:pt x="650923" y="-300584"/>
                    <a:pt x="1529339" y="1994941"/>
                    <a:pt x="2245831" y="2976016"/>
                  </a:cubicBezTo>
                  <a:lnTo>
                    <a:pt x="1972781" y="3052216"/>
                  </a:lnTo>
                  <a:cubicBezTo>
                    <a:pt x="1347306" y="2045741"/>
                    <a:pt x="-430694" y="610641"/>
                    <a:pt x="96356" y="32791"/>
                  </a:cubicBezTo>
                  <a:close/>
                </a:path>
              </a:pathLst>
            </a:custGeom>
            <a:solidFill>
              <a:srgbClr val="83E8D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59B9EA84-D119-C559-CFDC-69AB42AC63C4}"/>
                </a:ext>
              </a:extLst>
            </p:cNvPr>
            <p:cNvSpPr/>
            <p:nvPr/>
          </p:nvSpPr>
          <p:spPr>
            <a:xfrm>
              <a:off x="5486400" y="1852978"/>
              <a:ext cx="1170883" cy="463035"/>
            </a:xfrm>
            <a:custGeom>
              <a:avLst/>
              <a:gdLst>
                <a:gd name="connsiteX0" fmla="*/ 0 w 1965960"/>
                <a:gd name="connsiteY0" fmla="*/ 0 h 792480"/>
                <a:gd name="connsiteX1" fmla="*/ 1965960 w 1965960"/>
                <a:gd name="connsiteY1" fmla="*/ 0 h 792480"/>
                <a:gd name="connsiteX2" fmla="*/ 1965960 w 1965960"/>
                <a:gd name="connsiteY2" fmla="*/ 792480 h 792480"/>
                <a:gd name="connsiteX3" fmla="*/ 0 w 1965960"/>
                <a:gd name="connsiteY3" fmla="*/ 792480 h 792480"/>
                <a:gd name="connsiteX4" fmla="*/ 0 w 1965960"/>
                <a:gd name="connsiteY4" fmla="*/ 0 h 7924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326265 w 2094105"/>
                <a:gd name="connsiteY0" fmla="*/ 0 h 1059180"/>
                <a:gd name="connsiteX1" fmla="*/ 2094105 w 2094105"/>
                <a:gd name="connsiteY1" fmla="*/ 266700 h 1059180"/>
                <a:gd name="connsiteX2" fmla="*/ 2094105 w 2094105"/>
                <a:gd name="connsiteY2" fmla="*/ 1059180 h 1059180"/>
                <a:gd name="connsiteX3" fmla="*/ 128145 w 2094105"/>
                <a:gd name="connsiteY3" fmla="*/ 1059180 h 1059180"/>
                <a:gd name="connsiteX4" fmla="*/ 189105 w 2094105"/>
                <a:gd name="connsiteY4" fmla="*/ 236220 h 1059180"/>
                <a:gd name="connsiteX5" fmla="*/ 326265 w 2094105"/>
                <a:gd name="connsiteY5" fmla="*/ 0 h 1059180"/>
                <a:gd name="connsiteX0" fmla="*/ 672582 w 2440422"/>
                <a:gd name="connsiteY0" fmla="*/ 0 h 1059180"/>
                <a:gd name="connsiteX1" fmla="*/ 2440422 w 2440422"/>
                <a:gd name="connsiteY1" fmla="*/ 266700 h 1059180"/>
                <a:gd name="connsiteX2" fmla="*/ 2440422 w 2440422"/>
                <a:gd name="connsiteY2" fmla="*/ 1059180 h 1059180"/>
                <a:gd name="connsiteX3" fmla="*/ 474462 w 2440422"/>
                <a:gd name="connsiteY3" fmla="*/ 1059180 h 1059180"/>
                <a:gd name="connsiteX4" fmla="*/ 535422 w 2440422"/>
                <a:gd name="connsiteY4" fmla="*/ 236220 h 1059180"/>
                <a:gd name="connsiteX5" fmla="*/ 672582 w 2440422"/>
                <a:gd name="connsiteY5" fmla="*/ 0 h 1059180"/>
                <a:gd name="connsiteX0" fmla="*/ 707265 w 2475105"/>
                <a:gd name="connsiteY0" fmla="*/ 0 h 1059180"/>
                <a:gd name="connsiteX1" fmla="*/ 2475105 w 2475105"/>
                <a:gd name="connsiteY1" fmla="*/ 266700 h 1059180"/>
                <a:gd name="connsiteX2" fmla="*/ 2475105 w 2475105"/>
                <a:gd name="connsiteY2" fmla="*/ 1059180 h 1059180"/>
                <a:gd name="connsiteX3" fmla="*/ 509145 w 2475105"/>
                <a:gd name="connsiteY3" fmla="*/ 1059180 h 1059180"/>
                <a:gd name="connsiteX4" fmla="*/ 570105 w 2475105"/>
                <a:gd name="connsiteY4" fmla="*/ 236220 h 1059180"/>
                <a:gd name="connsiteX5" fmla="*/ 707265 w 2475105"/>
                <a:gd name="connsiteY5" fmla="*/ 0 h 1059180"/>
                <a:gd name="connsiteX0" fmla="*/ 707265 w 2475105"/>
                <a:gd name="connsiteY0" fmla="*/ 0 h 1059180"/>
                <a:gd name="connsiteX1" fmla="*/ 2056007 w 2475105"/>
                <a:gd name="connsiteY1" fmla="*/ 68580 h 1059180"/>
                <a:gd name="connsiteX2" fmla="*/ 2475105 w 2475105"/>
                <a:gd name="connsiteY2" fmla="*/ 266700 h 1059180"/>
                <a:gd name="connsiteX3" fmla="*/ 2475105 w 2475105"/>
                <a:gd name="connsiteY3" fmla="*/ 1059180 h 1059180"/>
                <a:gd name="connsiteX4" fmla="*/ 509145 w 2475105"/>
                <a:gd name="connsiteY4" fmla="*/ 1059180 h 1059180"/>
                <a:gd name="connsiteX5" fmla="*/ 570105 w 2475105"/>
                <a:gd name="connsiteY5" fmla="*/ 236220 h 1059180"/>
                <a:gd name="connsiteX6" fmla="*/ 707265 w 2475105"/>
                <a:gd name="connsiteY6" fmla="*/ 0 h 1059180"/>
                <a:gd name="connsiteX0" fmla="*/ 707265 w 2475105"/>
                <a:gd name="connsiteY0" fmla="*/ 91999 h 1151179"/>
                <a:gd name="connsiteX1" fmla="*/ 2056007 w 2475105"/>
                <a:gd name="connsiteY1" fmla="*/ 160579 h 1151179"/>
                <a:gd name="connsiteX2" fmla="*/ 2475105 w 2475105"/>
                <a:gd name="connsiteY2" fmla="*/ 358699 h 1151179"/>
                <a:gd name="connsiteX3" fmla="*/ 2475105 w 2475105"/>
                <a:gd name="connsiteY3" fmla="*/ 1151179 h 1151179"/>
                <a:gd name="connsiteX4" fmla="*/ 509145 w 2475105"/>
                <a:gd name="connsiteY4" fmla="*/ 1151179 h 1151179"/>
                <a:gd name="connsiteX5" fmla="*/ 570105 w 2475105"/>
                <a:gd name="connsiteY5" fmla="*/ 328219 h 1151179"/>
                <a:gd name="connsiteX6" fmla="*/ 707265 w 2475105"/>
                <a:gd name="connsiteY6" fmla="*/ 91999 h 1151179"/>
                <a:gd name="connsiteX0" fmla="*/ 707265 w 2475105"/>
                <a:gd name="connsiteY0" fmla="*/ 71776 h 1130956"/>
                <a:gd name="connsiteX1" fmla="*/ 2056007 w 2475105"/>
                <a:gd name="connsiteY1" fmla="*/ 140356 h 1130956"/>
                <a:gd name="connsiteX2" fmla="*/ 2475105 w 2475105"/>
                <a:gd name="connsiteY2" fmla="*/ 338476 h 1130956"/>
                <a:gd name="connsiteX3" fmla="*/ 2475105 w 2475105"/>
                <a:gd name="connsiteY3" fmla="*/ 1130956 h 1130956"/>
                <a:gd name="connsiteX4" fmla="*/ 509145 w 2475105"/>
                <a:gd name="connsiteY4" fmla="*/ 1130956 h 1130956"/>
                <a:gd name="connsiteX5" fmla="*/ 570105 w 2475105"/>
                <a:gd name="connsiteY5" fmla="*/ 307996 h 1130956"/>
                <a:gd name="connsiteX6" fmla="*/ 707265 w 247510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1305991 w 4079671"/>
                <a:gd name="connsiteY0" fmla="*/ 71776 h 1130956"/>
                <a:gd name="connsiteX1" fmla="*/ 2654733 w 4079671"/>
                <a:gd name="connsiteY1" fmla="*/ 140356 h 1130956"/>
                <a:gd name="connsiteX2" fmla="*/ 4079671 w 4079671"/>
                <a:gd name="connsiteY2" fmla="*/ 384196 h 1130956"/>
                <a:gd name="connsiteX3" fmla="*/ 3073831 w 4079671"/>
                <a:gd name="connsiteY3" fmla="*/ 1130956 h 1130956"/>
                <a:gd name="connsiteX4" fmla="*/ 1107871 w 4079671"/>
                <a:gd name="connsiteY4" fmla="*/ 1130956 h 1130956"/>
                <a:gd name="connsiteX5" fmla="*/ 358395 w 4079671"/>
                <a:gd name="connsiteY5" fmla="*/ 246440 h 1130956"/>
                <a:gd name="connsiteX6" fmla="*/ 1305991 w 4079671"/>
                <a:gd name="connsiteY6" fmla="*/ 71776 h 1130956"/>
                <a:gd name="connsiteX0" fmla="*/ 2530647 w 4079671"/>
                <a:gd name="connsiteY0" fmla="*/ 0 h 1510590"/>
                <a:gd name="connsiteX1" fmla="*/ 2654733 w 4079671"/>
                <a:gd name="connsiteY1" fmla="*/ 519990 h 1510590"/>
                <a:gd name="connsiteX2" fmla="*/ 4079671 w 4079671"/>
                <a:gd name="connsiteY2" fmla="*/ 763830 h 1510590"/>
                <a:gd name="connsiteX3" fmla="*/ 3073831 w 4079671"/>
                <a:gd name="connsiteY3" fmla="*/ 1510590 h 1510590"/>
                <a:gd name="connsiteX4" fmla="*/ 1107871 w 4079671"/>
                <a:gd name="connsiteY4" fmla="*/ 1510590 h 1510590"/>
                <a:gd name="connsiteX5" fmla="*/ 358395 w 4079671"/>
                <a:gd name="connsiteY5" fmla="*/ 626074 h 1510590"/>
                <a:gd name="connsiteX6" fmla="*/ 2530647 w 4079671"/>
                <a:gd name="connsiteY6" fmla="*/ 0 h 1510590"/>
                <a:gd name="connsiteX0" fmla="*/ 2530647 w 4079671"/>
                <a:gd name="connsiteY0" fmla="*/ 0 h 1510590"/>
                <a:gd name="connsiteX1" fmla="*/ 4079671 w 4079671"/>
                <a:gd name="connsiteY1" fmla="*/ 763830 h 1510590"/>
                <a:gd name="connsiteX2" fmla="*/ 3073831 w 4079671"/>
                <a:gd name="connsiteY2" fmla="*/ 1510590 h 1510590"/>
                <a:gd name="connsiteX3" fmla="*/ 1107871 w 4079671"/>
                <a:gd name="connsiteY3" fmla="*/ 1510590 h 1510590"/>
                <a:gd name="connsiteX4" fmla="*/ 358395 w 4079671"/>
                <a:gd name="connsiteY4" fmla="*/ 626074 h 1510590"/>
                <a:gd name="connsiteX5" fmla="*/ 2530647 w 4079671"/>
                <a:gd name="connsiteY5" fmla="*/ 0 h 1510590"/>
                <a:gd name="connsiteX0" fmla="*/ 2172252 w 3721276"/>
                <a:gd name="connsiteY0" fmla="*/ 0 h 1510590"/>
                <a:gd name="connsiteX1" fmla="*/ 3721276 w 3721276"/>
                <a:gd name="connsiteY1" fmla="*/ 763830 h 1510590"/>
                <a:gd name="connsiteX2" fmla="*/ 2715436 w 3721276"/>
                <a:gd name="connsiteY2" fmla="*/ 1510590 h 1510590"/>
                <a:gd name="connsiteX3" fmla="*/ 0 w 3721276"/>
                <a:gd name="connsiteY3" fmla="*/ 626074 h 1510590"/>
                <a:gd name="connsiteX4" fmla="*/ 2172252 w 3721276"/>
                <a:gd name="connsiteY4" fmla="*/ 0 h 1510590"/>
                <a:gd name="connsiteX0" fmla="*/ 2172252 w 3721276"/>
                <a:gd name="connsiteY0" fmla="*/ 0 h 1161773"/>
                <a:gd name="connsiteX1" fmla="*/ 3721276 w 3721276"/>
                <a:gd name="connsiteY1" fmla="*/ 763830 h 1161773"/>
                <a:gd name="connsiteX2" fmla="*/ 446217 w 3721276"/>
                <a:gd name="connsiteY2" fmla="*/ 1161773 h 1161773"/>
                <a:gd name="connsiteX3" fmla="*/ 0 w 3721276"/>
                <a:gd name="connsiteY3" fmla="*/ 626074 h 1161773"/>
                <a:gd name="connsiteX4" fmla="*/ 2172252 w 3721276"/>
                <a:gd name="connsiteY4" fmla="*/ 0 h 1161773"/>
                <a:gd name="connsiteX0" fmla="*/ 2172252 w 3721276"/>
                <a:gd name="connsiteY0" fmla="*/ 0 h 1161773"/>
                <a:gd name="connsiteX1" fmla="*/ 3721276 w 3721276"/>
                <a:gd name="connsiteY1" fmla="*/ 763830 h 1161773"/>
                <a:gd name="connsiteX2" fmla="*/ 446217 w 3721276"/>
                <a:gd name="connsiteY2" fmla="*/ 1161773 h 1161773"/>
                <a:gd name="connsiteX3" fmla="*/ 0 w 3721276"/>
                <a:gd name="connsiteY3" fmla="*/ 626074 h 1161773"/>
                <a:gd name="connsiteX4" fmla="*/ 2172252 w 3721276"/>
                <a:gd name="connsiteY4" fmla="*/ 0 h 1161773"/>
                <a:gd name="connsiteX0" fmla="*/ 2172252 w 2784773"/>
                <a:gd name="connsiteY0" fmla="*/ 0 h 1161773"/>
                <a:gd name="connsiteX1" fmla="*/ 2784773 w 2784773"/>
                <a:gd name="connsiteY1" fmla="*/ 312420 h 1161773"/>
                <a:gd name="connsiteX2" fmla="*/ 446217 w 2784773"/>
                <a:gd name="connsiteY2" fmla="*/ 1161773 h 1161773"/>
                <a:gd name="connsiteX3" fmla="*/ 0 w 2784773"/>
                <a:gd name="connsiteY3" fmla="*/ 626074 h 1161773"/>
                <a:gd name="connsiteX4" fmla="*/ 2172252 w 2784773"/>
                <a:gd name="connsiteY4" fmla="*/ 0 h 1161773"/>
                <a:gd name="connsiteX0" fmla="*/ 2172252 w 2856812"/>
                <a:gd name="connsiteY0" fmla="*/ 0 h 1161773"/>
                <a:gd name="connsiteX1" fmla="*/ 2856812 w 2856812"/>
                <a:gd name="connsiteY1" fmla="*/ 415013 h 1161773"/>
                <a:gd name="connsiteX2" fmla="*/ 446217 w 2856812"/>
                <a:gd name="connsiteY2" fmla="*/ 1161773 h 1161773"/>
                <a:gd name="connsiteX3" fmla="*/ 0 w 2856812"/>
                <a:gd name="connsiteY3" fmla="*/ 626074 h 1161773"/>
                <a:gd name="connsiteX4" fmla="*/ 2172252 w 2856812"/>
                <a:gd name="connsiteY4" fmla="*/ 0 h 1161773"/>
                <a:gd name="connsiteX0" fmla="*/ 2370358 w 3054918"/>
                <a:gd name="connsiteY0" fmla="*/ 0 h 1161773"/>
                <a:gd name="connsiteX1" fmla="*/ 3054918 w 3054918"/>
                <a:gd name="connsiteY1" fmla="*/ 415013 h 1161773"/>
                <a:gd name="connsiteX2" fmla="*/ 644323 w 3054918"/>
                <a:gd name="connsiteY2" fmla="*/ 1161773 h 1161773"/>
                <a:gd name="connsiteX3" fmla="*/ 0 w 3054918"/>
                <a:gd name="connsiteY3" fmla="*/ 810742 h 1161773"/>
                <a:gd name="connsiteX4" fmla="*/ 2370358 w 3054918"/>
                <a:gd name="connsiteY4" fmla="*/ 0 h 1161773"/>
                <a:gd name="connsiteX0" fmla="*/ 2370358 w 3054918"/>
                <a:gd name="connsiteY0" fmla="*/ 0 h 1223329"/>
                <a:gd name="connsiteX1" fmla="*/ 3054918 w 3054918"/>
                <a:gd name="connsiteY1" fmla="*/ 476569 h 1223329"/>
                <a:gd name="connsiteX2" fmla="*/ 644323 w 3054918"/>
                <a:gd name="connsiteY2" fmla="*/ 1223329 h 1223329"/>
                <a:gd name="connsiteX3" fmla="*/ 0 w 3054918"/>
                <a:gd name="connsiteY3" fmla="*/ 872298 h 1223329"/>
                <a:gd name="connsiteX4" fmla="*/ 2370358 w 3054918"/>
                <a:gd name="connsiteY4" fmla="*/ 0 h 1223329"/>
                <a:gd name="connsiteX0" fmla="*/ 2370358 w 3054918"/>
                <a:gd name="connsiteY0" fmla="*/ 3237 h 1226566"/>
                <a:gd name="connsiteX1" fmla="*/ 3054918 w 3054918"/>
                <a:gd name="connsiteY1" fmla="*/ 479806 h 1226566"/>
                <a:gd name="connsiteX2" fmla="*/ 644323 w 3054918"/>
                <a:gd name="connsiteY2" fmla="*/ 1226566 h 1226566"/>
                <a:gd name="connsiteX3" fmla="*/ 0 w 3054918"/>
                <a:gd name="connsiteY3" fmla="*/ 875535 h 1226566"/>
                <a:gd name="connsiteX4" fmla="*/ 1590490 w 3054918"/>
                <a:gd name="connsiteY4" fmla="*/ 406940 h 1226566"/>
                <a:gd name="connsiteX5" fmla="*/ 2370358 w 3054918"/>
                <a:gd name="connsiteY5" fmla="*/ 3237 h 1226566"/>
                <a:gd name="connsiteX0" fmla="*/ 2370358 w 3054918"/>
                <a:gd name="connsiteY0" fmla="*/ 3237 h 1226566"/>
                <a:gd name="connsiteX1" fmla="*/ 3054918 w 3054918"/>
                <a:gd name="connsiteY1" fmla="*/ 479806 h 1226566"/>
                <a:gd name="connsiteX2" fmla="*/ 644323 w 3054918"/>
                <a:gd name="connsiteY2" fmla="*/ 1226566 h 1226566"/>
                <a:gd name="connsiteX3" fmla="*/ 0 w 3054918"/>
                <a:gd name="connsiteY3" fmla="*/ 875535 h 1226566"/>
                <a:gd name="connsiteX4" fmla="*/ 1590490 w 3054918"/>
                <a:gd name="connsiteY4" fmla="*/ 406940 h 1226566"/>
                <a:gd name="connsiteX5" fmla="*/ 2370358 w 3054918"/>
                <a:gd name="connsiteY5" fmla="*/ 3237 h 122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4918" h="1226566">
                  <a:moveTo>
                    <a:pt x="2370358" y="3237"/>
                  </a:moveTo>
                  <a:cubicBezTo>
                    <a:pt x="2990571" y="26196"/>
                    <a:pt x="2964387" y="228041"/>
                    <a:pt x="3054918" y="479806"/>
                  </a:cubicBezTo>
                  <a:cubicBezTo>
                    <a:pt x="2719638" y="728726"/>
                    <a:pt x="1276783" y="977646"/>
                    <a:pt x="644323" y="1226566"/>
                  </a:cubicBezTo>
                  <a:cubicBezTo>
                    <a:pt x="81361" y="1068517"/>
                    <a:pt x="148739" y="1054101"/>
                    <a:pt x="0" y="875535"/>
                  </a:cubicBezTo>
                  <a:cubicBezTo>
                    <a:pt x="138366" y="713699"/>
                    <a:pt x="1195430" y="569145"/>
                    <a:pt x="1590490" y="406940"/>
                  </a:cubicBezTo>
                  <a:cubicBezTo>
                    <a:pt x="1985550" y="261557"/>
                    <a:pt x="2106958" y="-34139"/>
                    <a:pt x="2370358" y="3237"/>
                  </a:cubicBezTo>
                  <a:close/>
                </a:path>
              </a:pathLst>
            </a:custGeom>
            <a:solidFill>
              <a:srgbClr val="FFA9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06DE97-920F-FDCD-FE89-DC78054922BC}"/>
                </a:ext>
              </a:extLst>
            </p:cNvPr>
            <p:cNvSpPr/>
            <p:nvPr/>
          </p:nvSpPr>
          <p:spPr>
            <a:xfrm>
              <a:off x="5486400" y="1927240"/>
              <a:ext cx="790575" cy="276225"/>
            </a:xfrm>
            <a:custGeom>
              <a:avLst/>
              <a:gdLst>
                <a:gd name="connsiteX0" fmla="*/ 0 w 790575"/>
                <a:gd name="connsiteY0" fmla="*/ 276225 h 276225"/>
                <a:gd name="connsiteX1" fmla="*/ 200025 w 790575"/>
                <a:gd name="connsiteY1" fmla="*/ 142875 h 276225"/>
                <a:gd name="connsiteX2" fmla="*/ 600075 w 790575"/>
                <a:gd name="connsiteY2" fmla="*/ 142875 h 276225"/>
                <a:gd name="connsiteX3" fmla="*/ 790575 w 790575"/>
                <a:gd name="connsiteY3" fmla="*/ 0 h 276225"/>
                <a:gd name="connsiteX4" fmla="*/ 790575 w 790575"/>
                <a:gd name="connsiteY4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75" h="276225">
                  <a:moveTo>
                    <a:pt x="0" y="276225"/>
                  </a:moveTo>
                  <a:cubicBezTo>
                    <a:pt x="50006" y="220662"/>
                    <a:pt x="100013" y="165100"/>
                    <a:pt x="200025" y="142875"/>
                  </a:cubicBezTo>
                  <a:cubicBezTo>
                    <a:pt x="300037" y="120650"/>
                    <a:pt x="501650" y="166687"/>
                    <a:pt x="600075" y="142875"/>
                  </a:cubicBezTo>
                  <a:cubicBezTo>
                    <a:pt x="698500" y="119062"/>
                    <a:pt x="790575" y="0"/>
                    <a:pt x="790575" y="0"/>
                  </a:cubicBezTo>
                  <a:lnTo>
                    <a:pt x="790575" y="0"/>
                  </a:lnTo>
                </a:path>
              </a:pathLst>
            </a:custGeom>
            <a:solidFill>
              <a:srgbClr val="FFA9CC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ACD524-C092-B1D2-B5C2-A76F67DBB3B2}"/>
                </a:ext>
              </a:extLst>
            </p:cNvPr>
            <p:cNvGrpSpPr/>
            <p:nvPr/>
          </p:nvGrpSpPr>
          <p:grpSpPr>
            <a:xfrm>
              <a:off x="5747024" y="3931525"/>
              <a:ext cx="2102197" cy="1319911"/>
              <a:chOff x="5997575" y="4094105"/>
              <a:chExt cx="2102197" cy="1319911"/>
            </a:xfrm>
          </p:grpSpPr>
          <p:sp>
            <p:nvSpPr>
              <p:cNvPr id="27" name="Rectangle 7">
                <a:extLst>
                  <a:ext uri="{FF2B5EF4-FFF2-40B4-BE49-F238E27FC236}">
                    <a16:creationId xmlns:a16="http://schemas.microsoft.com/office/drawing/2014/main" id="{F600F860-A4CD-6B53-196B-D6A9CEF799E7}"/>
                  </a:ext>
                </a:extLst>
              </p:cNvPr>
              <p:cNvSpPr/>
              <p:nvPr/>
            </p:nvSpPr>
            <p:spPr>
              <a:xfrm>
                <a:off x="5997575" y="4094105"/>
                <a:ext cx="1801502" cy="1319911"/>
              </a:xfrm>
              <a:custGeom>
                <a:avLst/>
                <a:gdLst>
                  <a:gd name="connsiteX0" fmla="*/ 0 w 781050"/>
                  <a:gd name="connsiteY0" fmla="*/ 0 h 495300"/>
                  <a:gd name="connsiteX1" fmla="*/ 781050 w 781050"/>
                  <a:gd name="connsiteY1" fmla="*/ 0 h 495300"/>
                  <a:gd name="connsiteX2" fmla="*/ 781050 w 781050"/>
                  <a:gd name="connsiteY2" fmla="*/ 495300 h 495300"/>
                  <a:gd name="connsiteX3" fmla="*/ 0 w 781050"/>
                  <a:gd name="connsiteY3" fmla="*/ 495300 h 495300"/>
                  <a:gd name="connsiteX4" fmla="*/ 0 w 781050"/>
                  <a:gd name="connsiteY4" fmla="*/ 0 h 495300"/>
                  <a:gd name="connsiteX0" fmla="*/ 371475 w 1152525"/>
                  <a:gd name="connsiteY0" fmla="*/ 0 h 495300"/>
                  <a:gd name="connsiteX1" fmla="*/ 1152525 w 1152525"/>
                  <a:gd name="connsiteY1" fmla="*/ 0 h 495300"/>
                  <a:gd name="connsiteX2" fmla="*/ 1152525 w 1152525"/>
                  <a:gd name="connsiteY2" fmla="*/ 495300 h 495300"/>
                  <a:gd name="connsiteX3" fmla="*/ 0 w 1152525"/>
                  <a:gd name="connsiteY3" fmla="*/ 161925 h 495300"/>
                  <a:gd name="connsiteX4" fmla="*/ 371475 w 1152525"/>
                  <a:gd name="connsiteY4" fmla="*/ 0 h 495300"/>
                  <a:gd name="connsiteX0" fmla="*/ 371475 w 1152525"/>
                  <a:gd name="connsiteY0" fmla="*/ 0 h 590550"/>
                  <a:gd name="connsiteX1" fmla="*/ 1152525 w 1152525"/>
                  <a:gd name="connsiteY1" fmla="*/ 0 h 590550"/>
                  <a:gd name="connsiteX2" fmla="*/ 590550 w 1152525"/>
                  <a:gd name="connsiteY2" fmla="*/ 590550 h 590550"/>
                  <a:gd name="connsiteX3" fmla="*/ 0 w 1152525"/>
                  <a:gd name="connsiteY3" fmla="*/ 161925 h 590550"/>
                  <a:gd name="connsiteX4" fmla="*/ 371475 w 1152525"/>
                  <a:gd name="connsiteY4" fmla="*/ 0 h 590550"/>
                  <a:gd name="connsiteX0" fmla="*/ 371475 w 1533525"/>
                  <a:gd name="connsiteY0" fmla="*/ 114300 h 704850"/>
                  <a:gd name="connsiteX1" fmla="*/ 1533525 w 1533525"/>
                  <a:gd name="connsiteY1" fmla="*/ 0 h 704850"/>
                  <a:gd name="connsiteX2" fmla="*/ 590550 w 1533525"/>
                  <a:gd name="connsiteY2" fmla="*/ 704850 h 704850"/>
                  <a:gd name="connsiteX3" fmla="*/ 0 w 1533525"/>
                  <a:gd name="connsiteY3" fmla="*/ 276225 h 704850"/>
                  <a:gd name="connsiteX4" fmla="*/ 371475 w 1533525"/>
                  <a:gd name="connsiteY4" fmla="*/ 114300 h 704850"/>
                  <a:gd name="connsiteX0" fmla="*/ 1352550 w 1533525"/>
                  <a:gd name="connsiteY0" fmla="*/ 0 h 923925"/>
                  <a:gd name="connsiteX1" fmla="*/ 1533525 w 1533525"/>
                  <a:gd name="connsiteY1" fmla="*/ 219075 h 923925"/>
                  <a:gd name="connsiteX2" fmla="*/ 590550 w 1533525"/>
                  <a:gd name="connsiteY2" fmla="*/ 923925 h 923925"/>
                  <a:gd name="connsiteX3" fmla="*/ 0 w 1533525"/>
                  <a:gd name="connsiteY3" fmla="*/ 495300 h 923925"/>
                  <a:gd name="connsiteX4" fmla="*/ 1352550 w 1533525"/>
                  <a:gd name="connsiteY4" fmla="*/ 0 h 923925"/>
                  <a:gd name="connsiteX0" fmla="*/ 1352550 w 1533525"/>
                  <a:gd name="connsiteY0" fmla="*/ 109497 h 1033422"/>
                  <a:gd name="connsiteX1" fmla="*/ 1533525 w 1533525"/>
                  <a:gd name="connsiteY1" fmla="*/ 328572 h 1033422"/>
                  <a:gd name="connsiteX2" fmla="*/ 590550 w 1533525"/>
                  <a:gd name="connsiteY2" fmla="*/ 1033422 h 1033422"/>
                  <a:gd name="connsiteX3" fmla="*/ 0 w 1533525"/>
                  <a:gd name="connsiteY3" fmla="*/ 604797 h 1033422"/>
                  <a:gd name="connsiteX4" fmla="*/ 1352550 w 1533525"/>
                  <a:gd name="connsiteY4" fmla="*/ 109497 h 1033422"/>
                  <a:gd name="connsiteX0" fmla="*/ 1352550 w 1533525"/>
                  <a:gd name="connsiteY0" fmla="*/ 162757 h 1086682"/>
                  <a:gd name="connsiteX1" fmla="*/ 1533525 w 1533525"/>
                  <a:gd name="connsiteY1" fmla="*/ 381832 h 1086682"/>
                  <a:gd name="connsiteX2" fmla="*/ 590550 w 1533525"/>
                  <a:gd name="connsiteY2" fmla="*/ 1086682 h 1086682"/>
                  <a:gd name="connsiteX3" fmla="*/ 0 w 1533525"/>
                  <a:gd name="connsiteY3" fmla="*/ 658057 h 1086682"/>
                  <a:gd name="connsiteX4" fmla="*/ 1352550 w 1533525"/>
                  <a:gd name="connsiteY4" fmla="*/ 162757 h 1086682"/>
                  <a:gd name="connsiteX0" fmla="*/ 1352550 w 1533525"/>
                  <a:gd name="connsiteY0" fmla="*/ 167454 h 1091379"/>
                  <a:gd name="connsiteX1" fmla="*/ 1533525 w 1533525"/>
                  <a:gd name="connsiteY1" fmla="*/ 386529 h 1091379"/>
                  <a:gd name="connsiteX2" fmla="*/ 590550 w 1533525"/>
                  <a:gd name="connsiteY2" fmla="*/ 1091379 h 1091379"/>
                  <a:gd name="connsiteX3" fmla="*/ 0 w 1533525"/>
                  <a:gd name="connsiteY3" fmla="*/ 662754 h 1091379"/>
                  <a:gd name="connsiteX4" fmla="*/ 1352550 w 1533525"/>
                  <a:gd name="connsiteY4" fmla="*/ 167454 h 1091379"/>
                  <a:gd name="connsiteX0" fmla="*/ 1352550 w 1533936"/>
                  <a:gd name="connsiteY0" fmla="*/ 167454 h 1091379"/>
                  <a:gd name="connsiteX1" fmla="*/ 1533525 w 1533936"/>
                  <a:gd name="connsiteY1" fmla="*/ 386529 h 1091379"/>
                  <a:gd name="connsiteX2" fmla="*/ 590550 w 1533936"/>
                  <a:gd name="connsiteY2" fmla="*/ 1091379 h 1091379"/>
                  <a:gd name="connsiteX3" fmla="*/ 0 w 1533936"/>
                  <a:gd name="connsiteY3" fmla="*/ 662754 h 1091379"/>
                  <a:gd name="connsiteX4" fmla="*/ 1352550 w 1533936"/>
                  <a:gd name="connsiteY4" fmla="*/ 167454 h 1091379"/>
                  <a:gd name="connsiteX0" fmla="*/ 1352550 w 1533948"/>
                  <a:gd name="connsiteY0" fmla="*/ 167454 h 1119954"/>
                  <a:gd name="connsiteX1" fmla="*/ 1533525 w 1533948"/>
                  <a:gd name="connsiteY1" fmla="*/ 386529 h 1119954"/>
                  <a:gd name="connsiteX2" fmla="*/ 609600 w 1533948"/>
                  <a:gd name="connsiteY2" fmla="*/ 1119954 h 1119954"/>
                  <a:gd name="connsiteX3" fmla="*/ 0 w 1533948"/>
                  <a:gd name="connsiteY3" fmla="*/ 662754 h 1119954"/>
                  <a:gd name="connsiteX4" fmla="*/ 1352550 w 1533948"/>
                  <a:gd name="connsiteY4" fmla="*/ 167454 h 1119954"/>
                  <a:gd name="connsiteX0" fmla="*/ 1352550 w 1533967"/>
                  <a:gd name="connsiteY0" fmla="*/ 167454 h 1119954"/>
                  <a:gd name="connsiteX1" fmla="*/ 1533525 w 1533967"/>
                  <a:gd name="connsiteY1" fmla="*/ 386529 h 1119954"/>
                  <a:gd name="connsiteX2" fmla="*/ 609600 w 1533967"/>
                  <a:gd name="connsiteY2" fmla="*/ 1119954 h 1119954"/>
                  <a:gd name="connsiteX3" fmla="*/ 0 w 1533967"/>
                  <a:gd name="connsiteY3" fmla="*/ 662754 h 1119954"/>
                  <a:gd name="connsiteX4" fmla="*/ 1352550 w 1533967"/>
                  <a:gd name="connsiteY4" fmla="*/ 167454 h 1119954"/>
                  <a:gd name="connsiteX0" fmla="*/ 1410535 w 1591952"/>
                  <a:gd name="connsiteY0" fmla="*/ 167454 h 1271984"/>
                  <a:gd name="connsiteX1" fmla="*/ 1591510 w 1591952"/>
                  <a:gd name="connsiteY1" fmla="*/ 386529 h 1271984"/>
                  <a:gd name="connsiteX2" fmla="*/ 667585 w 1591952"/>
                  <a:gd name="connsiteY2" fmla="*/ 1119954 h 1271984"/>
                  <a:gd name="connsiteX3" fmla="*/ 57985 w 1591952"/>
                  <a:gd name="connsiteY3" fmla="*/ 662754 h 1271984"/>
                  <a:gd name="connsiteX4" fmla="*/ 1410535 w 1591952"/>
                  <a:gd name="connsiteY4" fmla="*/ 167454 h 1271984"/>
                  <a:gd name="connsiteX0" fmla="*/ 1586490 w 1767907"/>
                  <a:gd name="connsiteY0" fmla="*/ 167454 h 1295345"/>
                  <a:gd name="connsiteX1" fmla="*/ 1767465 w 1767907"/>
                  <a:gd name="connsiteY1" fmla="*/ 386529 h 1295345"/>
                  <a:gd name="connsiteX2" fmla="*/ 843540 w 1767907"/>
                  <a:gd name="connsiteY2" fmla="*/ 1119954 h 1295345"/>
                  <a:gd name="connsiteX3" fmla="*/ 233940 w 1767907"/>
                  <a:gd name="connsiteY3" fmla="*/ 662754 h 1295345"/>
                  <a:gd name="connsiteX4" fmla="*/ 1586490 w 1767907"/>
                  <a:gd name="connsiteY4" fmla="*/ 167454 h 1295345"/>
                  <a:gd name="connsiteX0" fmla="*/ 1568155 w 1749572"/>
                  <a:gd name="connsiteY0" fmla="*/ 167454 h 1319911"/>
                  <a:gd name="connsiteX1" fmla="*/ 1749130 w 1749572"/>
                  <a:gd name="connsiteY1" fmla="*/ 386529 h 1319911"/>
                  <a:gd name="connsiteX2" fmla="*/ 825205 w 1749572"/>
                  <a:gd name="connsiteY2" fmla="*/ 1119954 h 1319911"/>
                  <a:gd name="connsiteX3" fmla="*/ 215605 w 1749572"/>
                  <a:gd name="connsiteY3" fmla="*/ 662754 h 1319911"/>
                  <a:gd name="connsiteX4" fmla="*/ 1568155 w 1749572"/>
                  <a:gd name="connsiteY4" fmla="*/ 167454 h 1319911"/>
                  <a:gd name="connsiteX0" fmla="*/ 1624705 w 1806122"/>
                  <a:gd name="connsiteY0" fmla="*/ 167454 h 1319911"/>
                  <a:gd name="connsiteX1" fmla="*/ 1805680 w 1806122"/>
                  <a:gd name="connsiteY1" fmla="*/ 386529 h 1319911"/>
                  <a:gd name="connsiteX2" fmla="*/ 881755 w 1806122"/>
                  <a:gd name="connsiteY2" fmla="*/ 1119954 h 1319911"/>
                  <a:gd name="connsiteX3" fmla="*/ 272155 w 1806122"/>
                  <a:gd name="connsiteY3" fmla="*/ 662754 h 1319911"/>
                  <a:gd name="connsiteX4" fmla="*/ 1624705 w 1806122"/>
                  <a:gd name="connsiteY4" fmla="*/ 167454 h 1319911"/>
                  <a:gd name="connsiteX0" fmla="*/ 1624705 w 1791846"/>
                  <a:gd name="connsiteY0" fmla="*/ 167454 h 1319911"/>
                  <a:gd name="connsiteX1" fmla="*/ 1791393 w 1791846"/>
                  <a:gd name="connsiteY1" fmla="*/ 381767 h 1319911"/>
                  <a:gd name="connsiteX2" fmla="*/ 881755 w 1791846"/>
                  <a:gd name="connsiteY2" fmla="*/ 1119954 h 1319911"/>
                  <a:gd name="connsiteX3" fmla="*/ 272155 w 1791846"/>
                  <a:gd name="connsiteY3" fmla="*/ 662754 h 1319911"/>
                  <a:gd name="connsiteX4" fmla="*/ 1624705 w 1791846"/>
                  <a:gd name="connsiteY4" fmla="*/ 167454 h 1319911"/>
                  <a:gd name="connsiteX0" fmla="*/ 1624705 w 1801502"/>
                  <a:gd name="connsiteY0" fmla="*/ 167454 h 1319911"/>
                  <a:gd name="connsiteX1" fmla="*/ 1791393 w 1801502"/>
                  <a:gd name="connsiteY1" fmla="*/ 381767 h 1319911"/>
                  <a:gd name="connsiteX2" fmla="*/ 881755 w 1801502"/>
                  <a:gd name="connsiteY2" fmla="*/ 1119954 h 1319911"/>
                  <a:gd name="connsiteX3" fmla="*/ 272155 w 1801502"/>
                  <a:gd name="connsiteY3" fmla="*/ 662754 h 1319911"/>
                  <a:gd name="connsiteX4" fmla="*/ 1624705 w 1801502"/>
                  <a:gd name="connsiteY4" fmla="*/ 167454 h 131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1502" h="1319911">
                    <a:moveTo>
                      <a:pt x="1624705" y="167454"/>
                    </a:moveTo>
                    <a:lnTo>
                      <a:pt x="1791393" y="381767"/>
                    </a:lnTo>
                    <a:cubicBezTo>
                      <a:pt x="1891405" y="1269179"/>
                      <a:pt x="1224655" y="1065979"/>
                      <a:pt x="881755" y="1119954"/>
                    </a:cubicBezTo>
                    <a:cubicBezTo>
                      <a:pt x="-226320" y="1653354"/>
                      <a:pt x="-115195" y="986604"/>
                      <a:pt x="272155" y="662754"/>
                    </a:cubicBezTo>
                    <a:cubicBezTo>
                      <a:pt x="627755" y="459554"/>
                      <a:pt x="516630" y="-343721"/>
                      <a:pt x="1624705" y="167454"/>
                    </a:cubicBezTo>
                    <a:close/>
                  </a:path>
                </a:pathLst>
              </a:cu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72CD3B37-3FF4-3560-D592-71489697D45E}"/>
                  </a:ext>
                </a:extLst>
              </p:cNvPr>
              <p:cNvSpPr/>
              <p:nvPr/>
            </p:nvSpPr>
            <p:spPr>
              <a:xfrm>
                <a:off x="7045720" y="4094105"/>
                <a:ext cx="1054052" cy="856836"/>
              </a:xfrm>
              <a:custGeom>
                <a:avLst/>
                <a:gdLst>
                  <a:gd name="connsiteX0" fmla="*/ 0 w 781050"/>
                  <a:gd name="connsiteY0" fmla="*/ 0 h 495300"/>
                  <a:gd name="connsiteX1" fmla="*/ 781050 w 781050"/>
                  <a:gd name="connsiteY1" fmla="*/ 0 h 495300"/>
                  <a:gd name="connsiteX2" fmla="*/ 781050 w 781050"/>
                  <a:gd name="connsiteY2" fmla="*/ 495300 h 495300"/>
                  <a:gd name="connsiteX3" fmla="*/ 0 w 781050"/>
                  <a:gd name="connsiteY3" fmla="*/ 495300 h 495300"/>
                  <a:gd name="connsiteX4" fmla="*/ 0 w 781050"/>
                  <a:gd name="connsiteY4" fmla="*/ 0 h 495300"/>
                  <a:gd name="connsiteX0" fmla="*/ 371475 w 1152525"/>
                  <a:gd name="connsiteY0" fmla="*/ 0 h 495300"/>
                  <a:gd name="connsiteX1" fmla="*/ 1152525 w 1152525"/>
                  <a:gd name="connsiteY1" fmla="*/ 0 h 495300"/>
                  <a:gd name="connsiteX2" fmla="*/ 1152525 w 1152525"/>
                  <a:gd name="connsiteY2" fmla="*/ 495300 h 495300"/>
                  <a:gd name="connsiteX3" fmla="*/ 0 w 1152525"/>
                  <a:gd name="connsiteY3" fmla="*/ 161925 h 495300"/>
                  <a:gd name="connsiteX4" fmla="*/ 371475 w 1152525"/>
                  <a:gd name="connsiteY4" fmla="*/ 0 h 495300"/>
                  <a:gd name="connsiteX0" fmla="*/ 371475 w 1152525"/>
                  <a:gd name="connsiteY0" fmla="*/ 0 h 590550"/>
                  <a:gd name="connsiteX1" fmla="*/ 1152525 w 1152525"/>
                  <a:gd name="connsiteY1" fmla="*/ 0 h 590550"/>
                  <a:gd name="connsiteX2" fmla="*/ 590550 w 1152525"/>
                  <a:gd name="connsiteY2" fmla="*/ 590550 h 590550"/>
                  <a:gd name="connsiteX3" fmla="*/ 0 w 1152525"/>
                  <a:gd name="connsiteY3" fmla="*/ 161925 h 590550"/>
                  <a:gd name="connsiteX4" fmla="*/ 371475 w 1152525"/>
                  <a:gd name="connsiteY4" fmla="*/ 0 h 590550"/>
                  <a:gd name="connsiteX0" fmla="*/ 371475 w 1533525"/>
                  <a:gd name="connsiteY0" fmla="*/ 114300 h 704850"/>
                  <a:gd name="connsiteX1" fmla="*/ 1533525 w 1533525"/>
                  <a:gd name="connsiteY1" fmla="*/ 0 h 704850"/>
                  <a:gd name="connsiteX2" fmla="*/ 590550 w 1533525"/>
                  <a:gd name="connsiteY2" fmla="*/ 704850 h 704850"/>
                  <a:gd name="connsiteX3" fmla="*/ 0 w 1533525"/>
                  <a:gd name="connsiteY3" fmla="*/ 276225 h 704850"/>
                  <a:gd name="connsiteX4" fmla="*/ 371475 w 1533525"/>
                  <a:gd name="connsiteY4" fmla="*/ 114300 h 704850"/>
                  <a:gd name="connsiteX0" fmla="*/ 1352550 w 1533525"/>
                  <a:gd name="connsiteY0" fmla="*/ 0 h 923925"/>
                  <a:gd name="connsiteX1" fmla="*/ 1533525 w 1533525"/>
                  <a:gd name="connsiteY1" fmla="*/ 219075 h 923925"/>
                  <a:gd name="connsiteX2" fmla="*/ 590550 w 1533525"/>
                  <a:gd name="connsiteY2" fmla="*/ 923925 h 923925"/>
                  <a:gd name="connsiteX3" fmla="*/ 0 w 1533525"/>
                  <a:gd name="connsiteY3" fmla="*/ 495300 h 923925"/>
                  <a:gd name="connsiteX4" fmla="*/ 1352550 w 1533525"/>
                  <a:gd name="connsiteY4" fmla="*/ 0 h 923925"/>
                  <a:gd name="connsiteX0" fmla="*/ 1352550 w 1533525"/>
                  <a:gd name="connsiteY0" fmla="*/ 109497 h 1033422"/>
                  <a:gd name="connsiteX1" fmla="*/ 1533525 w 1533525"/>
                  <a:gd name="connsiteY1" fmla="*/ 328572 h 1033422"/>
                  <a:gd name="connsiteX2" fmla="*/ 590550 w 1533525"/>
                  <a:gd name="connsiteY2" fmla="*/ 1033422 h 1033422"/>
                  <a:gd name="connsiteX3" fmla="*/ 0 w 1533525"/>
                  <a:gd name="connsiteY3" fmla="*/ 604797 h 1033422"/>
                  <a:gd name="connsiteX4" fmla="*/ 1352550 w 1533525"/>
                  <a:gd name="connsiteY4" fmla="*/ 109497 h 1033422"/>
                  <a:gd name="connsiteX0" fmla="*/ 1352550 w 1533525"/>
                  <a:gd name="connsiteY0" fmla="*/ 162757 h 1086682"/>
                  <a:gd name="connsiteX1" fmla="*/ 1533525 w 1533525"/>
                  <a:gd name="connsiteY1" fmla="*/ 381832 h 1086682"/>
                  <a:gd name="connsiteX2" fmla="*/ 590550 w 1533525"/>
                  <a:gd name="connsiteY2" fmla="*/ 1086682 h 1086682"/>
                  <a:gd name="connsiteX3" fmla="*/ 0 w 1533525"/>
                  <a:gd name="connsiteY3" fmla="*/ 658057 h 1086682"/>
                  <a:gd name="connsiteX4" fmla="*/ 1352550 w 1533525"/>
                  <a:gd name="connsiteY4" fmla="*/ 162757 h 1086682"/>
                  <a:gd name="connsiteX0" fmla="*/ 1352550 w 1533525"/>
                  <a:gd name="connsiteY0" fmla="*/ 167454 h 1091379"/>
                  <a:gd name="connsiteX1" fmla="*/ 1533525 w 1533525"/>
                  <a:gd name="connsiteY1" fmla="*/ 386529 h 1091379"/>
                  <a:gd name="connsiteX2" fmla="*/ 590550 w 1533525"/>
                  <a:gd name="connsiteY2" fmla="*/ 1091379 h 1091379"/>
                  <a:gd name="connsiteX3" fmla="*/ 0 w 1533525"/>
                  <a:gd name="connsiteY3" fmla="*/ 662754 h 1091379"/>
                  <a:gd name="connsiteX4" fmla="*/ 1352550 w 1533525"/>
                  <a:gd name="connsiteY4" fmla="*/ 167454 h 1091379"/>
                  <a:gd name="connsiteX0" fmla="*/ 1352550 w 1533936"/>
                  <a:gd name="connsiteY0" fmla="*/ 167454 h 1091379"/>
                  <a:gd name="connsiteX1" fmla="*/ 1533525 w 1533936"/>
                  <a:gd name="connsiteY1" fmla="*/ 386529 h 1091379"/>
                  <a:gd name="connsiteX2" fmla="*/ 590550 w 1533936"/>
                  <a:gd name="connsiteY2" fmla="*/ 1091379 h 1091379"/>
                  <a:gd name="connsiteX3" fmla="*/ 0 w 1533936"/>
                  <a:gd name="connsiteY3" fmla="*/ 662754 h 1091379"/>
                  <a:gd name="connsiteX4" fmla="*/ 1352550 w 1533936"/>
                  <a:gd name="connsiteY4" fmla="*/ 167454 h 1091379"/>
                  <a:gd name="connsiteX0" fmla="*/ 1352550 w 1533948"/>
                  <a:gd name="connsiteY0" fmla="*/ 167454 h 1119954"/>
                  <a:gd name="connsiteX1" fmla="*/ 1533525 w 1533948"/>
                  <a:gd name="connsiteY1" fmla="*/ 386529 h 1119954"/>
                  <a:gd name="connsiteX2" fmla="*/ 609600 w 1533948"/>
                  <a:gd name="connsiteY2" fmla="*/ 1119954 h 1119954"/>
                  <a:gd name="connsiteX3" fmla="*/ 0 w 1533948"/>
                  <a:gd name="connsiteY3" fmla="*/ 662754 h 1119954"/>
                  <a:gd name="connsiteX4" fmla="*/ 1352550 w 1533948"/>
                  <a:gd name="connsiteY4" fmla="*/ 167454 h 1119954"/>
                  <a:gd name="connsiteX0" fmla="*/ 1352550 w 1533967"/>
                  <a:gd name="connsiteY0" fmla="*/ 167454 h 1119954"/>
                  <a:gd name="connsiteX1" fmla="*/ 1533525 w 1533967"/>
                  <a:gd name="connsiteY1" fmla="*/ 386529 h 1119954"/>
                  <a:gd name="connsiteX2" fmla="*/ 609600 w 1533967"/>
                  <a:gd name="connsiteY2" fmla="*/ 1119954 h 1119954"/>
                  <a:gd name="connsiteX3" fmla="*/ 0 w 1533967"/>
                  <a:gd name="connsiteY3" fmla="*/ 662754 h 1119954"/>
                  <a:gd name="connsiteX4" fmla="*/ 1352550 w 1533967"/>
                  <a:gd name="connsiteY4" fmla="*/ 167454 h 1119954"/>
                  <a:gd name="connsiteX0" fmla="*/ 1410535 w 1591952"/>
                  <a:gd name="connsiteY0" fmla="*/ 167454 h 1271984"/>
                  <a:gd name="connsiteX1" fmla="*/ 1591510 w 1591952"/>
                  <a:gd name="connsiteY1" fmla="*/ 386529 h 1271984"/>
                  <a:gd name="connsiteX2" fmla="*/ 667585 w 1591952"/>
                  <a:gd name="connsiteY2" fmla="*/ 1119954 h 1271984"/>
                  <a:gd name="connsiteX3" fmla="*/ 57985 w 1591952"/>
                  <a:gd name="connsiteY3" fmla="*/ 662754 h 1271984"/>
                  <a:gd name="connsiteX4" fmla="*/ 1410535 w 1591952"/>
                  <a:gd name="connsiteY4" fmla="*/ 167454 h 1271984"/>
                  <a:gd name="connsiteX0" fmla="*/ 1586490 w 1767907"/>
                  <a:gd name="connsiteY0" fmla="*/ 167454 h 1295345"/>
                  <a:gd name="connsiteX1" fmla="*/ 1767465 w 1767907"/>
                  <a:gd name="connsiteY1" fmla="*/ 386529 h 1295345"/>
                  <a:gd name="connsiteX2" fmla="*/ 843540 w 1767907"/>
                  <a:gd name="connsiteY2" fmla="*/ 1119954 h 1295345"/>
                  <a:gd name="connsiteX3" fmla="*/ 233940 w 1767907"/>
                  <a:gd name="connsiteY3" fmla="*/ 662754 h 1295345"/>
                  <a:gd name="connsiteX4" fmla="*/ 1586490 w 1767907"/>
                  <a:gd name="connsiteY4" fmla="*/ 167454 h 1295345"/>
                  <a:gd name="connsiteX0" fmla="*/ 1568155 w 1749572"/>
                  <a:gd name="connsiteY0" fmla="*/ 167454 h 1319911"/>
                  <a:gd name="connsiteX1" fmla="*/ 1749130 w 1749572"/>
                  <a:gd name="connsiteY1" fmla="*/ 386529 h 1319911"/>
                  <a:gd name="connsiteX2" fmla="*/ 825205 w 1749572"/>
                  <a:gd name="connsiteY2" fmla="*/ 1119954 h 1319911"/>
                  <a:gd name="connsiteX3" fmla="*/ 215605 w 1749572"/>
                  <a:gd name="connsiteY3" fmla="*/ 662754 h 1319911"/>
                  <a:gd name="connsiteX4" fmla="*/ 1568155 w 1749572"/>
                  <a:gd name="connsiteY4" fmla="*/ 167454 h 1319911"/>
                  <a:gd name="connsiteX0" fmla="*/ 1624705 w 1806122"/>
                  <a:gd name="connsiteY0" fmla="*/ 167454 h 1319911"/>
                  <a:gd name="connsiteX1" fmla="*/ 1805680 w 1806122"/>
                  <a:gd name="connsiteY1" fmla="*/ 386529 h 1319911"/>
                  <a:gd name="connsiteX2" fmla="*/ 881755 w 1806122"/>
                  <a:gd name="connsiteY2" fmla="*/ 1119954 h 1319911"/>
                  <a:gd name="connsiteX3" fmla="*/ 272155 w 1806122"/>
                  <a:gd name="connsiteY3" fmla="*/ 662754 h 1319911"/>
                  <a:gd name="connsiteX4" fmla="*/ 1624705 w 1806122"/>
                  <a:gd name="connsiteY4" fmla="*/ 167454 h 1319911"/>
                  <a:gd name="connsiteX0" fmla="*/ 1398187 w 1579604"/>
                  <a:gd name="connsiteY0" fmla="*/ 167454 h 1262830"/>
                  <a:gd name="connsiteX1" fmla="*/ 1579162 w 1579604"/>
                  <a:gd name="connsiteY1" fmla="*/ 386529 h 1262830"/>
                  <a:gd name="connsiteX2" fmla="*/ 655237 w 1579604"/>
                  <a:gd name="connsiteY2" fmla="*/ 1119954 h 1262830"/>
                  <a:gd name="connsiteX3" fmla="*/ 45637 w 1579604"/>
                  <a:gd name="connsiteY3" fmla="*/ 662754 h 1262830"/>
                  <a:gd name="connsiteX4" fmla="*/ 1398187 w 1579604"/>
                  <a:gd name="connsiteY4" fmla="*/ 167454 h 1262830"/>
                  <a:gd name="connsiteX0" fmla="*/ 1444557 w 1625974"/>
                  <a:gd name="connsiteY0" fmla="*/ 167454 h 1293057"/>
                  <a:gd name="connsiteX1" fmla="*/ 1625532 w 1625974"/>
                  <a:gd name="connsiteY1" fmla="*/ 386529 h 1293057"/>
                  <a:gd name="connsiteX2" fmla="*/ 701607 w 1625974"/>
                  <a:gd name="connsiteY2" fmla="*/ 1119954 h 1293057"/>
                  <a:gd name="connsiteX3" fmla="*/ 92007 w 1625974"/>
                  <a:gd name="connsiteY3" fmla="*/ 662754 h 1293057"/>
                  <a:gd name="connsiteX4" fmla="*/ 1444557 w 1625974"/>
                  <a:gd name="connsiteY4" fmla="*/ 167454 h 1293057"/>
                  <a:gd name="connsiteX0" fmla="*/ 1352550 w 1533967"/>
                  <a:gd name="connsiteY0" fmla="*/ 167454 h 1129519"/>
                  <a:gd name="connsiteX1" fmla="*/ 1533525 w 1533967"/>
                  <a:gd name="connsiteY1" fmla="*/ 386529 h 1129519"/>
                  <a:gd name="connsiteX2" fmla="*/ 609600 w 1533967"/>
                  <a:gd name="connsiteY2" fmla="*/ 1119954 h 1129519"/>
                  <a:gd name="connsiteX3" fmla="*/ 0 w 1533967"/>
                  <a:gd name="connsiteY3" fmla="*/ 662754 h 1129519"/>
                  <a:gd name="connsiteX4" fmla="*/ 1352550 w 1533967"/>
                  <a:gd name="connsiteY4" fmla="*/ 167454 h 1129519"/>
                  <a:gd name="connsiteX0" fmla="*/ 805363 w 986780"/>
                  <a:gd name="connsiteY0" fmla="*/ 289925 h 1246883"/>
                  <a:gd name="connsiteX1" fmla="*/ 986338 w 986780"/>
                  <a:gd name="connsiteY1" fmla="*/ 509000 h 1246883"/>
                  <a:gd name="connsiteX2" fmla="*/ 62413 w 986780"/>
                  <a:gd name="connsiteY2" fmla="*/ 1242425 h 1246883"/>
                  <a:gd name="connsiteX3" fmla="*/ 310063 w 986780"/>
                  <a:gd name="connsiteY3" fmla="*/ 261350 h 1246883"/>
                  <a:gd name="connsiteX4" fmla="*/ 805363 w 986780"/>
                  <a:gd name="connsiteY4" fmla="*/ 289925 h 1246883"/>
                  <a:gd name="connsiteX0" fmla="*/ 805363 w 986780"/>
                  <a:gd name="connsiteY0" fmla="*/ 182216 h 1139174"/>
                  <a:gd name="connsiteX1" fmla="*/ 986338 w 986780"/>
                  <a:gd name="connsiteY1" fmla="*/ 401291 h 1139174"/>
                  <a:gd name="connsiteX2" fmla="*/ 62413 w 986780"/>
                  <a:gd name="connsiteY2" fmla="*/ 1134716 h 1139174"/>
                  <a:gd name="connsiteX3" fmla="*/ 310063 w 986780"/>
                  <a:gd name="connsiteY3" fmla="*/ 153641 h 1139174"/>
                  <a:gd name="connsiteX4" fmla="*/ 805363 w 986780"/>
                  <a:gd name="connsiteY4" fmla="*/ 182216 h 1139174"/>
                  <a:gd name="connsiteX0" fmla="*/ 805363 w 986780"/>
                  <a:gd name="connsiteY0" fmla="*/ 175066 h 1132024"/>
                  <a:gd name="connsiteX1" fmla="*/ 986338 w 986780"/>
                  <a:gd name="connsiteY1" fmla="*/ 394141 h 1132024"/>
                  <a:gd name="connsiteX2" fmla="*/ 62413 w 986780"/>
                  <a:gd name="connsiteY2" fmla="*/ 1127566 h 1132024"/>
                  <a:gd name="connsiteX3" fmla="*/ 310063 w 986780"/>
                  <a:gd name="connsiteY3" fmla="*/ 146491 h 1132024"/>
                  <a:gd name="connsiteX4" fmla="*/ 805363 w 986780"/>
                  <a:gd name="connsiteY4" fmla="*/ 175066 h 1132024"/>
                  <a:gd name="connsiteX0" fmla="*/ 805363 w 986780"/>
                  <a:gd name="connsiteY0" fmla="*/ 142952 h 1099910"/>
                  <a:gd name="connsiteX1" fmla="*/ 986338 w 986780"/>
                  <a:gd name="connsiteY1" fmla="*/ 362027 h 1099910"/>
                  <a:gd name="connsiteX2" fmla="*/ 62413 w 986780"/>
                  <a:gd name="connsiteY2" fmla="*/ 1095452 h 1099910"/>
                  <a:gd name="connsiteX3" fmla="*/ 310063 w 986780"/>
                  <a:gd name="connsiteY3" fmla="*/ 114377 h 1099910"/>
                  <a:gd name="connsiteX4" fmla="*/ 805363 w 986780"/>
                  <a:gd name="connsiteY4" fmla="*/ 142952 h 1099910"/>
                  <a:gd name="connsiteX0" fmla="*/ 801379 w 982796"/>
                  <a:gd name="connsiteY0" fmla="*/ 144386 h 1101301"/>
                  <a:gd name="connsiteX1" fmla="*/ 982354 w 982796"/>
                  <a:gd name="connsiteY1" fmla="*/ 363461 h 1101301"/>
                  <a:gd name="connsiteX2" fmla="*/ 58429 w 982796"/>
                  <a:gd name="connsiteY2" fmla="*/ 1096886 h 1101301"/>
                  <a:gd name="connsiteX3" fmla="*/ 353704 w 982796"/>
                  <a:gd name="connsiteY3" fmla="*/ 106286 h 1101301"/>
                  <a:gd name="connsiteX4" fmla="*/ 801379 w 982796"/>
                  <a:gd name="connsiteY4" fmla="*/ 144386 h 1101301"/>
                  <a:gd name="connsiteX0" fmla="*/ 801379 w 982796"/>
                  <a:gd name="connsiteY0" fmla="*/ 213278 h 1170193"/>
                  <a:gd name="connsiteX1" fmla="*/ 982354 w 982796"/>
                  <a:gd name="connsiteY1" fmla="*/ 432353 h 1170193"/>
                  <a:gd name="connsiteX2" fmla="*/ 58429 w 982796"/>
                  <a:gd name="connsiteY2" fmla="*/ 1165778 h 1170193"/>
                  <a:gd name="connsiteX3" fmla="*/ 353704 w 982796"/>
                  <a:gd name="connsiteY3" fmla="*/ 175178 h 1170193"/>
                  <a:gd name="connsiteX4" fmla="*/ 801379 w 982796"/>
                  <a:gd name="connsiteY4" fmla="*/ 213278 h 1170193"/>
                  <a:gd name="connsiteX0" fmla="*/ 801379 w 982796"/>
                  <a:gd name="connsiteY0" fmla="*/ 205271 h 1162186"/>
                  <a:gd name="connsiteX1" fmla="*/ 982354 w 982796"/>
                  <a:gd name="connsiteY1" fmla="*/ 424346 h 1162186"/>
                  <a:gd name="connsiteX2" fmla="*/ 58429 w 982796"/>
                  <a:gd name="connsiteY2" fmla="*/ 1157771 h 1162186"/>
                  <a:gd name="connsiteX3" fmla="*/ 353704 w 982796"/>
                  <a:gd name="connsiteY3" fmla="*/ 167171 h 1162186"/>
                  <a:gd name="connsiteX4" fmla="*/ 801379 w 982796"/>
                  <a:gd name="connsiteY4" fmla="*/ 205271 h 1162186"/>
                  <a:gd name="connsiteX0" fmla="*/ 801379 w 982796"/>
                  <a:gd name="connsiteY0" fmla="*/ 140020 h 1096935"/>
                  <a:gd name="connsiteX1" fmla="*/ 982354 w 982796"/>
                  <a:gd name="connsiteY1" fmla="*/ 359095 h 1096935"/>
                  <a:gd name="connsiteX2" fmla="*/ 58429 w 982796"/>
                  <a:gd name="connsiteY2" fmla="*/ 1092520 h 1096935"/>
                  <a:gd name="connsiteX3" fmla="*/ 353704 w 982796"/>
                  <a:gd name="connsiteY3" fmla="*/ 101920 h 1096935"/>
                  <a:gd name="connsiteX4" fmla="*/ 801379 w 982796"/>
                  <a:gd name="connsiteY4" fmla="*/ 140020 h 1096935"/>
                  <a:gd name="connsiteX0" fmla="*/ 771458 w 952875"/>
                  <a:gd name="connsiteY0" fmla="*/ 140020 h 1092520"/>
                  <a:gd name="connsiteX1" fmla="*/ 952433 w 952875"/>
                  <a:gd name="connsiteY1" fmla="*/ 359095 h 1092520"/>
                  <a:gd name="connsiteX2" fmla="*/ 28508 w 952875"/>
                  <a:gd name="connsiteY2" fmla="*/ 1092520 h 1092520"/>
                  <a:gd name="connsiteX3" fmla="*/ 209482 w 952875"/>
                  <a:gd name="connsiteY3" fmla="*/ 246814 h 1092520"/>
                  <a:gd name="connsiteX4" fmla="*/ 323783 w 952875"/>
                  <a:gd name="connsiteY4" fmla="*/ 101920 h 1092520"/>
                  <a:gd name="connsiteX5" fmla="*/ 771458 w 952875"/>
                  <a:gd name="connsiteY5" fmla="*/ 140020 h 1092520"/>
                  <a:gd name="connsiteX0" fmla="*/ 764489 w 945906"/>
                  <a:gd name="connsiteY0" fmla="*/ 140020 h 1092521"/>
                  <a:gd name="connsiteX1" fmla="*/ 945464 w 945906"/>
                  <a:gd name="connsiteY1" fmla="*/ 359095 h 1092521"/>
                  <a:gd name="connsiteX2" fmla="*/ 21539 w 945906"/>
                  <a:gd name="connsiteY2" fmla="*/ 1092520 h 1092521"/>
                  <a:gd name="connsiteX3" fmla="*/ 416826 w 945906"/>
                  <a:gd name="connsiteY3" fmla="*/ 289676 h 1092521"/>
                  <a:gd name="connsiteX4" fmla="*/ 202513 w 945906"/>
                  <a:gd name="connsiteY4" fmla="*/ 246814 h 1092521"/>
                  <a:gd name="connsiteX5" fmla="*/ 316814 w 945906"/>
                  <a:gd name="connsiteY5" fmla="*/ 101920 h 1092521"/>
                  <a:gd name="connsiteX6" fmla="*/ 764489 w 945906"/>
                  <a:gd name="connsiteY6" fmla="*/ 140020 h 1092521"/>
                  <a:gd name="connsiteX0" fmla="*/ 774862 w 956279"/>
                  <a:gd name="connsiteY0" fmla="*/ 140020 h 1093455"/>
                  <a:gd name="connsiteX1" fmla="*/ 955837 w 956279"/>
                  <a:gd name="connsiteY1" fmla="*/ 359095 h 1093455"/>
                  <a:gd name="connsiteX2" fmla="*/ 31912 w 956279"/>
                  <a:gd name="connsiteY2" fmla="*/ 1092520 h 1093455"/>
                  <a:gd name="connsiteX3" fmla="*/ 179548 w 956279"/>
                  <a:gd name="connsiteY3" fmla="*/ 532564 h 1093455"/>
                  <a:gd name="connsiteX4" fmla="*/ 427199 w 956279"/>
                  <a:gd name="connsiteY4" fmla="*/ 289676 h 1093455"/>
                  <a:gd name="connsiteX5" fmla="*/ 212886 w 956279"/>
                  <a:gd name="connsiteY5" fmla="*/ 246814 h 1093455"/>
                  <a:gd name="connsiteX6" fmla="*/ 327187 w 956279"/>
                  <a:gd name="connsiteY6" fmla="*/ 101920 h 1093455"/>
                  <a:gd name="connsiteX7" fmla="*/ 774862 w 956279"/>
                  <a:gd name="connsiteY7" fmla="*/ 140020 h 1093455"/>
                  <a:gd name="connsiteX0" fmla="*/ 764232 w 945649"/>
                  <a:gd name="connsiteY0" fmla="*/ 140020 h 1094690"/>
                  <a:gd name="connsiteX1" fmla="*/ 945207 w 945649"/>
                  <a:gd name="connsiteY1" fmla="*/ 359095 h 1094690"/>
                  <a:gd name="connsiteX2" fmla="*/ 21282 w 945649"/>
                  <a:gd name="connsiteY2" fmla="*/ 1092520 h 1094690"/>
                  <a:gd name="connsiteX3" fmla="*/ 454669 w 945649"/>
                  <a:gd name="connsiteY3" fmla="*/ 513514 h 1094690"/>
                  <a:gd name="connsiteX4" fmla="*/ 168918 w 945649"/>
                  <a:gd name="connsiteY4" fmla="*/ 532564 h 1094690"/>
                  <a:gd name="connsiteX5" fmla="*/ 416569 w 945649"/>
                  <a:gd name="connsiteY5" fmla="*/ 289676 h 1094690"/>
                  <a:gd name="connsiteX6" fmla="*/ 202256 w 945649"/>
                  <a:gd name="connsiteY6" fmla="*/ 246814 h 1094690"/>
                  <a:gd name="connsiteX7" fmla="*/ 316557 w 945649"/>
                  <a:gd name="connsiteY7" fmla="*/ 101920 h 1094690"/>
                  <a:gd name="connsiteX8" fmla="*/ 764232 w 945649"/>
                  <a:gd name="connsiteY8" fmla="*/ 140020 h 1094690"/>
                  <a:gd name="connsiteX0" fmla="*/ 757545 w 938962"/>
                  <a:gd name="connsiteY0" fmla="*/ 140020 h 1097086"/>
                  <a:gd name="connsiteX1" fmla="*/ 938520 w 938962"/>
                  <a:gd name="connsiteY1" fmla="*/ 359095 h 1097086"/>
                  <a:gd name="connsiteX2" fmla="*/ 14595 w 938962"/>
                  <a:gd name="connsiteY2" fmla="*/ 1092520 h 1097086"/>
                  <a:gd name="connsiteX3" fmla="*/ 424169 w 938962"/>
                  <a:gd name="connsiteY3" fmla="*/ 665913 h 1097086"/>
                  <a:gd name="connsiteX4" fmla="*/ 447982 w 938962"/>
                  <a:gd name="connsiteY4" fmla="*/ 513514 h 1097086"/>
                  <a:gd name="connsiteX5" fmla="*/ 162231 w 938962"/>
                  <a:gd name="connsiteY5" fmla="*/ 532564 h 1097086"/>
                  <a:gd name="connsiteX6" fmla="*/ 409882 w 938962"/>
                  <a:gd name="connsiteY6" fmla="*/ 289676 h 1097086"/>
                  <a:gd name="connsiteX7" fmla="*/ 195569 w 938962"/>
                  <a:gd name="connsiteY7" fmla="*/ 246814 h 1097086"/>
                  <a:gd name="connsiteX8" fmla="*/ 309870 w 938962"/>
                  <a:gd name="connsiteY8" fmla="*/ 101920 h 1097086"/>
                  <a:gd name="connsiteX9" fmla="*/ 757545 w 938962"/>
                  <a:gd name="connsiteY9" fmla="*/ 140020 h 1097086"/>
                  <a:gd name="connsiteX0" fmla="*/ 755185 w 936602"/>
                  <a:gd name="connsiteY0" fmla="*/ 140020 h 1102589"/>
                  <a:gd name="connsiteX1" fmla="*/ 936160 w 936602"/>
                  <a:gd name="connsiteY1" fmla="*/ 359095 h 1102589"/>
                  <a:gd name="connsiteX2" fmla="*/ 12235 w 936602"/>
                  <a:gd name="connsiteY2" fmla="*/ 1092520 h 1102589"/>
                  <a:gd name="connsiteX3" fmla="*/ 621833 w 936602"/>
                  <a:gd name="connsiteY3" fmla="*/ 723063 h 1102589"/>
                  <a:gd name="connsiteX4" fmla="*/ 421809 w 936602"/>
                  <a:gd name="connsiteY4" fmla="*/ 665913 h 1102589"/>
                  <a:gd name="connsiteX5" fmla="*/ 445622 w 936602"/>
                  <a:gd name="connsiteY5" fmla="*/ 513514 h 1102589"/>
                  <a:gd name="connsiteX6" fmla="*/ 159871 w 936602"/>
                  <a:gd name="connsiteY6" fmla="*/ 532564 h 1102589"/>
                  <a:gd name="connsiteX7" fmla="*/ 407522 w 936602"/>
                  <a:gd name="connsiteY7" fmla="*/ 289676 h 1102589"/>
                  <a:gd name="connsiteX8" fmla="*/ 193209 w 936602"/>
                  <a:gd name="connsiteY8" fmla="*/ 246814 h 1102589"/>
                  <a:gd name="connsiteX9" fmla="*/ 307510 w 936602"/>
                  <a:gd name="connsiteY9" fmla="*/ 101920 h 1102589"/>
                  <a:gd name="connsiteX10" fmla="*/ 755185 w 936602"/>
                  <a:gd name="connsiteY10" fmla="*/ 140020 h 1102589"/>
                  <a:gd name="connsiteX0" fmla="*/ 600084 w 792781"/>
                  <a:gd name="connsiteY0" fmla="*/ 140020 h 909394"/>
                  <a:gd name="connsiteX1" fmla="*/ 781059 w 792781"/>
                  <a:gd name="connsiteY1" fmla="*/ 359095 h 909394"/>
                  <a:gd name="connsiteX2" fmla="*/ 495309 w 792781"/>
                  <a:gd name="connsiteY2" fmla="*/ 844870 h 909394"/>
                  <a:gd name="connsiteX3" fmla="*/ 466732 w 792781"/>
                  <a:gd name="connsiteY3" fmla="*/ 723063 h 909394"/>
                  <a:gd name="connsiteX4" fmla="*/ 266708 w 792781"/>
                  <a:gd name="connsiteY4" fmla="*/ 665913 h 909394"/>
                  <a:gd name="connsiteX5" fmla="*/ 290521 w 792781"/>
                  <a:gd name="connsiteY5" fmla="*/ 513514 h 909394"/>
                  <a:gd name="connsiteX6" fmla="*/ 4770 w 792781"/>
                  <a:gd name="connsiteY6" fmla="*/ 532564 h 909394"/>
                  <a:gd name="connsiteX7" fmla="*/ 252421 w 792781"/>
                  <a:gd name="connsiteY7" fmla="*/ 289676 h 909394"/>
                  <a:gd name="connsiteX8" fmla="*/ 38108 w 792781"/>
                  <a:gd name="connsiteY8" fmla="*/ 246814 h 909394"/>
                  <a:gd name="connsiteX9" fmla="*/ 152409 w 792781"/>
                  <a:gd name="connsiteY9" fmla="*/ 101920 h 909394"/>
                  <a:gd name="connsiteX10" fmla="*/ 600084 w 792781"/>
                  <a:gd name="connsiteY10" fmla="*/ 140020 h 909394"/>
                  <a:gd name="connsiteX0" fmla="*/ 600084 w 781984"/>
                  <a:gd name="connsiteY0" fmla="*/ 140020 h 891305"/>
                  <a:gd name="connsiteX1" fmla="*/ 781059 w 781984"/>
                  <a:gd name="connsiteY1" fmla="*/ 359095 h 891305"/>
                  <a:gd name="connsiteX2" fmla="*/ 495309 w 781984"/>
                  <a:gd name="connsiteY2" fmla="*/ 844870 h 891305"/>
                  <a:gd name="connsiteX3" fmla="*/ 466732 w 781984"/>
                  <a:gd name="connsiteY3" fmla="*/ 723063 h 891305"/>
                  <a:gd name="connsiteX4" fmla="*/ 266708 w 781984"/>
                  <a:gd name="connsiteY4" fmla="*/ 665913 h 891305"/>
                  <a:gd name="connsiteX5" fmla="*/ 290521 w 781984"/>
                  <a:gd name="connsiteY5" fmla="*/ 513514 h 891305"/>
                  <a:gd name="connsiteX6" fmla="*/ 4770 w 781984"/>
                  <a:gd name="connsiteY6" fmla="*/ 532564 h 891305"/>
                  <a:gd name="connsiteX7" fmla="*/ 252421 w 781984"/>
                  <a:gd name="connsiteY7" fmla="*/ 289676 h 891305"/>
                  <a:gd name="connsiteX8" fmla="*/ 38108 w 781984"/>
                  <a:gd name="connsiteY8" fmla="*/ 246814 h 891305"/>
                  <a:gd name="connsiteX9" fmla="*/ 152409 w 781984"/>
                  <a:gd name="connsiteY9" fmla="*/ 101920 h 891305"/>
                  <a:gd name="connsiteX10" fmla="*/ 600084 w 781984"/>
                  <a:gd name="connsiteY10" fmla="*/ 140020 h 891305"/>
                  <a:gd name="connsiteX0" fmla="*/ 600084 w 781059"/>
                  <a:gd name="connsiteY0" fmla="*/ 140020 h 868247"/>
                  <a:gd name="connsiteX1" fmla="*/ 781059 w 781059"/>
                  <a:gd name="connsiteY1" fmla="*/ 359095 h 868247"/>
                  <a:gd name="connsiteX2" fmla="*/ 495309 w 781059"/>
                  <a:gd name="connsiteY2" fmla="*/ 844870 h 868247"/>
                  <a:gd name="connsiteX3" fmla="*/ 466732 w 781059"/>
                  <a:gd name="connsiteY3" fmla="*/ 723063 h 868247"/>
                  <a:gd name="connsiteX4" fmla="*/ 266708 w 781059"/>
                  <a:gd name="connsiteY4" fmla="*/ 665913 h 868247"/>
                  <a:gd name="connsiteX5" fmla="*/ 290521 w 781059"/>
                  <a:gd name="connsiteY5" fmla="*/ 513514 h 868247"/>
                  <a:gd name="connsiteX6" fmla="*/ 4770 w 781059"/>
                  <a:gd name="connsiteY6" fmla="*/ 532564 h 868247"/>
                  <a:gd name="connsiteX7" fmla="*/ 252421 w 781059"/>
                  <a:gd name="connsiteY7" fmla="*/ 289676 h 868247"/>
                  <a:gd name="connsiteX8" fmla="*/ 38108 w 781059"/>
                  <a:gd name="connsiteY8" fmla="*/ 246814 h 868247"/>
                  <a:gd name="connsiteX9" fmla="*/ 152409 w 781059"/>
                  <a:gd name="connsiteY9" fmla="*/ 101920 h 868247"/>
                  <a:gd name="connsiteX10" fmla="*/ 600084 w 781059"/>
                  <a:gd name="connsiteY10" fmla="*/ 140020 h 868247"/>
                  <a:gd name="connsiteX0" fmla="*/ 600084 w 781059"/>
                  <a:gd name="connsiteY0" fmla="*/ 140020 h 858484"/>
                  <a:gd name="connsiteX1" fmla="*/ 781059 w 781059"/>
                  <a:gd name="connsiteY1" fmla="*/ 359095 h 858484"/>
                  <a:gd name="connsiteX2" fmla="*/ 495309 w 781059"/>
                  <a:gd name="connsiteY2" fmla="*/ 844870 h 858484"/>
                  <a:gd name="connsiteX3" fmla="*/ 466732 w 781059"/>
                  <a:gd name="connsiteY3" fmla="*/ 723063 h 858484"/>
                  <a:gd name="connsiteX4" fmla="*/ 266708 w 781059"/>
                  <a:gd name="connsiteY4" fmla="*/ 665913 h 858484"/>
                  <a:gd name="connsiteX5" fmla="*/ 290521 w 781059"/>
                  <a:gd name="connsiteY5" fmla="*/ 513514 h 858484"/>
                  <a:gd name="connsiteX6" fmla="*/ 4770 w 781059"/>
                  <a:gd name="connsiteY6" fmla="*/ 532564 h 858484"/>
                  <a:gd name="connsiteX7" fmla="*/ 252421 w 781059"/>
                  <a:gd name="connsiteY7" fmla="*/ 289676 h 858484"/>
                  <a:gd name="connsiteX8" fmla="*/ 38108 w 781059"/>
                  <a:gd name="connsiteY8" fmla="*/ 246814 h 858484"/>
                  <a:gd name="connsiteX9" fmla="*/ 152409 w 781059"/>
                  <a:gd name="connsiteY9" fmla="*/ 101920 h 858484"/>
                  <a:gd name="connsiteX10" fmla="*/ 600084 w 781059"/>
                  <a:gd name="connsiteY10" fmla="*/ 140020 h 858484"/>
                  <a:gd name="connsiteX0" fmla="*/ 600084 w 781059"/>
                  <a:gd name="connsiteY0" fmla="*/ 140020 h 858484"/>
                  <a:gd name="connsiteX1" fmla="*/ 781059 w 781059"/>
                  <a:gd name="connsiteY1" fmla="*/ 359095 h 858484"/>
                  <a:gd name="connsiteX2" fmla="*/ 495309 w 781059"/>
                  <a:gd name="connsiteY2" fmla="*/ 844870 h 858484"/>
                  <a:gd name="connsiteX3" fmla="*/ 466732 w 781059"/>
                  <a:gd name="connsiteY3" fmla="*/ 723063 h 858484"/>
                  <a:gd name="connsiteX4" fmla="*/ 266708 w 781059"/>
                  <a:gd name="connsiteY4" fmla="*/ 665913 h 858484"/>
                  <a:gd name="connsiteX5" fmla="*/ 290521 w 781059"/>
                  <a:gd name="connsiteY5" fmla="*/ 513514 h 858484"/>
                  <a:gd name="connsiteX6" fmla="*/ 4770 w 781059"/>
                  <a:gd name="connsiteY6" fmla="*/ 532564 h 858484"/>
                  <a:gd name="connsiteX7" fmla="*/ 252421 w 781059"/>
                  <a:gd name="connsiteY7" fmla="*/ 289676 h 858484"/>
                  <a:gd name="connsiteX8" fmla="*/ 38108 w 781059"/>
                  <a:gd name="connsiteY8" fmla="*/ 246814 h 858484"/>
                  <a:gd name="connsiteX9" fmla="*/ 152409 w 781059"/>
                  <a:gd name="connsiteY9" fmla="*/ 101920 h 858484"/>
                  <a:gd name="connsiteX10" fmla="*/ 600084 w 781059"/>
                  <a:gd name="connsiteY10" fmla="*/ 140020 h 858484"/>
                  <a:gd name="connsiteX0" fmla="*/ 600084 w 1052521"/>
                  <a:gd name="connsiteY0" fmla="*/ 140020 h 858484"/>
                  <a:gd name="connsiteX1" fmla="*/ 1052521 w 1052521"/>
                  <a:gd name="connsiteY1" fmla="*/ 46789 h 858484"/>
                  <a:gd name="connsiteX2" fmla="*/ 781059 w 1052521"/>
                  <a:gd name="connsiteY2" fmla="*/ 359095 h 858484"/>
                  <a:gd name="connsiteX3" fmla="*/ 495309 w 1052521"/>
                  <a:gd name="connsiteY3" fmla="*/ 844870 h 858484"/>
                  <a:gd name="connsiteX4" fmla="*/ 466732 w 1052521"/>
                  <a:gd name="connsiteY4" fmla="*/ 723063 h 858484"/>
                  <a:gd name="connsiteX5" fmla="*/ 266708 w 1052521"/>
                  <a:gd name="connsiteY5" fmla="*/ 665913 h 858484"/>
                  <a:gd name="connsiteX6" fmla="*/ 290521 w 1052521"/>
                  <a:gd name="connsiteY6" fmla="*/ 513514 h 858484"/>
                  <a:gd name="connsiteX7" fmla="*/ 4770 w 1052521"/>
                  <a:gd name="connsiteY7" fmla="*/ 532564 h 858484"/>
                  <a:gd name="connsiteX8" fmla="*/ 252421 w 1052521"/>
                  <a:gd name="connsiteY8" fmla="*/ 289676 h 858484"/>
                  <a:gd name="connsiteX9" fmla="*/ 38108 w 1052521"/>
                  <a:gd name="connsiteY9" fmla="*/ 246814 h 858484"/>
                  <a:gd name="connsiteX10" fmla="*/ 152409 w 1052521"/>
                  <a:gd name="connsiteY10" fmla="*/ 101920 h 858484"/>
                  <a:gd name="connsiteX11" fmla="*/ 600084 w 1052521"/>
                  <a:gd name="connsiteY11" fmla="*/ 140020 h 858484"/>
                  <a:gd name="connsiteX0" fmla="*/ 600084 w 1052521"/>
                  <a:gd name="connsiteY0" fmla="*/ 140020 h 858484"/>
                  <a:gd name="connsiteX1" fmla="*/ 1052521 w 1052521"/>
                  <a:gd name="connsiteY1" fmla="*/ 46789 h 858484"/>
                  <a:gd name="connsiteX2" fmla="*/ 747722 w 1052521"/>
                  <a:gd name="connsiteY2" fmla="*/ 359095 h 858484"/>
                  <a:gd name="connsiteX3" fmla="*/ 495309 w 1052521"/>
                  <a:gd name="connsiteY3" fmla="*/ 844870 h 858484"/>
                  <a:gd name="connsiteX4" fmla="*/ 466732 w 1052521"/>
                  <a:gd name="connsiteY4" fmla="*/ 723063 h 858484"/>
                  <a:gd name="connsiteX5" fmla="*/ 266708 w 1052521"/>
                  <a:gd name="connsiteY5" fmla="*/ 665913 h 858484"/>
                  <a:gd name="connsiteX6" fmla="*/ 290521 w 1052521"/>
                  <a:gd name="connsiteY6" fmla="*/ 513514 h 858484"/>
                  <a:gd name="connsiteX7" fmla="*/ 4770 w 1052521"/>
                  <a:gd name="connsiteY7" fmla="*/ 532564 h 858484"/>
                  <a:gd name="connsiteX8" fmla="*/ 252421 w 1052521"/>
                  <a:gd name="connsiteY8" fmla="*/ 289676 h 858484"/>
                  <a:gd name="connsiteX9" fmla="*/ 38108 w 1052521"/>
                  <a:gd name="connsiteY9" fmla="*/ 246814 h 858484"/>
                  <a:gd name="connsiteX10" fmla="*/ 152409 w 1052521"/>
                  <a:gd name="connsiteY10" fmla="*/ 101920 h 858484"/>
                  <a:gd name="connsiteX11" fmla="*/ 600084 w 1052521"/>
                  <a:gd name="connsiteY11" fmla="*/ 140020 h 858484"/>
                  <a:gd name="connsiteX0" fmla="*/ 600084 w 1052521"/>
                  <a:gd name="connsiteY0" fmla="*/ 140020 h 856836"/>
                  <a:gd name="connsiteX1" fmla="*/ 1052521 w 1052521"/>
                  <a:gd name="connsiteY1" fmla="*/ 46789 h 856836"/>
                  <a:gd name="connsiteX2" fmla="*/ 747722 w 1052521"/>
                  <a:gd name="connsiteY2" fmla="*/ 359095 h 856836"/>
                  <a:gd name="connsiteX3" fmla="*/ 495309 w 1052521"/>
                  <a:gd name="connsiteY3" fmla="*/ 844870 h 856836"/>
                  <a:gd name="connsiteX4" fmla="*/ 466732 w 1052521"/>
                  <a:gd name="connsiteY4" fmla="*/ 723063 h 856836"/>
                  <a:gd name="connsiteX5" fmla="*/ 266708 w 1052521"/>
                  <a:gd name="connsiteY5" fmla="*/ 665913 h 856836"/>
                  <a:gd name="connsiteX6" fmla="*/ 290521 w 1052521"/>
                  <a:gd name="connsiteY6" fmla="*/ 513514 h 856836"/>
                  <a:gd name="connsiteX7" fmla="*/ 4770 w 1052521"/>
                  <a:gd name="connsiteY7" fmla="*/ 532564 h 856836"/>
                  <a:gd name="connsiteX8" fmla="*/ 252421 w 1052521"/>
                  <a:gd name="connsiteY8" fmla="*/ 289676 h 856836"/>
                  <a:gd name="connsiteX9" fmla="*/ 38108 w 1052521"/>
                  <a:gd name="connsiteY9" fmla="*/ 246814 h 856836"/>
                  <a:gd name="connsiteX10" fmla="*/ 152409 w 1052521"/>
                  <a:gd name="connsiteY10" fmla="*/ 101920 h 856836"/>
                  <a:gd name="connsiteX11" fmla="*/ 600084 w 1052521"/>
                  <a:gd name="connsiteY11" fmla="*/ 140020 h 856836"/>
                  <a:gd name="connsiteX0" fmla="*/ 600084 w 1054052"/>
                  <a:gd name="connsiteY0" fmla="*/ 140020 h 856836"/>
                  <a:gd name="connsiteX1" fmla="*/ 1052521 w 1054052"/>
                  <a:gd name="connsiteY1" fmla="*/ 46789 h 856836"/>
                  <a:gd name="connsiteX2" fmla="*/ 747722 w 1054052"/>
                  <a:gd name="connsiteY2" fmla="*/ 359095 h 856836"/>
                  <a:gd name="connsiteX3" fmla="*/ 495309 w 1054052"/>
                  <a:gd name="connsiteY3" fmla="*/ 844870 h 856836"/>
                  <a:gd name="connsiteX4" fmla="*/ 466732 w 1054052"/>
                  <a:gd name="connsiteY4" fmla="*/ 723063 h 856836"/>
                  <a:gd name="connsiteX5" fmla="*/ 266708 w 1054052"/>
                  <a:gd name="connsiteY5" fmla="*/ 665913 h 856836"/>
                  <a:gd name="connsiteX6" fmla="*/ 290521 w 1054052"/>
                  <a:gd name="connsiteY6" fmla="*/ 513514 h 856836"/>
                  <a:gd name="connsiteX7" fmla="*/ 4770 w 1054052"/>
                  <a:gd name="connsiteY7" fmla="*/ 532564 h 856836"/>
                  <a:gd name="connsiteX8" fmla="*/ 252421 w 1054052"/>
                  <a:gd name="connsiteY8" fmla="*/ 289676 h 856836"/>
                  <a:gd name="connsiteX9" fmla="*/ 38108 w 1054052"/>
                  <a:gd name="connsiteY9" fmla="*/ 246814 h 856836"/>
                  <a:gd name="connsiteX10" fmla="*/ 152409 w 1054052"/>
                  <a:gd name="connsiteY10" fmla="*/ 101920 h 856836"/>
                  <a:gd name="connsiteX11" fmla="*/ 600084 w 1054052"/>
                  <a:gd name="connsiteY11" fmla="*/ 140020 h 856836"/>
                  <a:gd name="connsiteX0" fmla="*/ 600084 w 1054052"/>
                  <a:gd name="connsiteY0" fmla="*/ 140020 h 856836"/>
                  <a:gd name="connsiteX1" fmla="*/ 1052521 w 1054052"/>
                  <a:gd name="connsiteY1" fmla="*/ 46789 h 856836"/>
                  <a:gd name="connsiteX2" fmla="*/ 747722 w 1054052"/>
                  <a:gd name="connsiteY2" fmla="*/ 359095 h 856836"/>
                  <a:gd name="connsiteX3" fmla="*/ 495309 w 1054052"/>
                  <a:gd name="connsiteY3" fmla="*/ 844870 h 856836"/>
                  <a:gd name="connsiteX4" fmla="*/ 466732 w 1054052"/>
                  <a:gd name="connsiteY4" fmla="*/ 723063 h 856836"/>
                  <a:gd name="connsiteX5" fmla="*/ 266708 w 1054052"/>
                  <a:gd name="connsiteY5" fmla="*/ 665913 h 856836"/>
                  <a:gd name="connsiteX6" fmla="*/ 290521 w 1054052"/>
                  <a:gd name="connsiteY6" fmla="*/ 513514 h 856836"/>
                  <a:gd name="connsiteX7" fmla="*/ 4770 w 1054052"/>
                  <a:gd name="connsiteY7" fmla="*/ 532564 h 856836"/>
                  <a:gd name="connsiteX8" fmla="*/ 252421 w 1054052"/>
                  <a:gd name="connsiteY8" fmla="*/ 289676 h 856836"/>
                  <a:gd name="connsiteX9" fmla="*/ 38108 w 1054052"/>
                  <a:gd name="connsiteY9" fmla="*/ 246814 h 856836"/>
                  <a:gd name="connsiteX10" fmla="*/ 152409 w 1054052"/>
                  <a:gd name="connsiteY10" fmla="*/ 101920 h 856836"/>
                  <a:gd name="connsiteX11" fmla="*/ 600084 w 1054052"/>
                  <a:gd name="connsiteY11" fmla="*/ 140020 h 856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54052" h="856836">
                    <a:moveTo>
                      <a:pt x="600084" y="140020"/>
                    </a:moveTo>
                    <a:cubicBezTo>
                      <a:pt x="633421" y="175618"/>
                      <a:pt x="1004896" y="-55484"/>
                      <a:pt x="1052521" y="46789"/>
                    </a:cubicBezTo>
                    <a:cubicBezTo>
                      <a:pt x="1074746" y="174704"/>
                      <a:pt x="849322" y="254993"/>
                      <a:pt x="747722" y="359095"/>
                    </a:cubicBezTo>
                    <a:cubicBezTo>
                      <a:pt x="795347" y="1136970"/>
                      <a:pt x="519122" y="743270"/>
                      <a:pt x="495309" y="844870"/>
                    </a:cubicBezTo>
                    <a:cubicBezTo>
                      <a:pt x="486578" y="834888"/>
                      <a:pt x="465145" y="746539"/>
                      <a:pt x="466732" y="723063"/>
                    </a:cubicBezTo>
                    <a:cubicBezTo>
                      <a:pt x="534994" y="651962"/>
                      <a:pt x="239720" y="715919"/>
                      <a:pt x="266708" y="665913"/>
                    </a:cubicBezTo>
                    <a:cubicBezTo>
                      <a:pt x="293696" y="615907"/>
                      <a:pt x="320684" y="534945"/>
                      <a:pt x="290521" y="513514"/>
                    </a:cubicBezTo>
                    <a:cubicBezTo>
                      <a:pt x="260358" y="492083"/>
                      <a:pt x="-41267" y="584158"/>
                      <a:pt x="4770" y="532564"/>
                    </a:cubicBezTo>
                    <a:cubicBezTo>
                      <a:pt x="50807" y="480970"/>
                      <a:pt x="269883" y="332538"/>
                      <a:pt x="252421" y="289676"/>
                    </a:cubicBezTo>
                    <a:cubicBezTo>
                      <a:pt x="234959" y="246814"/>
                      <a:pt x="13502" y="290807"/>
                      <a:pt x="38108" y="246814"/>
                    </a:cubicBezTo>
                    <a:cubicBezTo>
                      <a:pt x="62714" y="202821"/>
                      <a:pt x="72240" y="120513"/>
                      <a:pt x="152409" y="101920"/>
                    </a:cubicBezTo>
                    <a:cubicBezTo>
                      <a:pt x="190509" y="95570"/>
                      <a:pt x="-279391" y="-147317"/>
                      <a:pt x="600084" y="140020"/>
                    </a:cubicBezTo>
                    <a:close/>
                  </a:path>
                </a:pathLst>
              </a:custGeom>
              <a:solidFill>
                <a:srgbClr val="00A53E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7">
                <a:extLst>
                  <a:ext uri="{FF2B5EF4-FFF2-40B4-BE49-F238E27FC236}">
                    <a16:creationId xmlns:a16="http://schemas.microsoft.com/office/drawing/2014/main" id="{B66655D2-832B-E185-C63D-DBA6A7512D48}"/>
                  </a:ext>
                </a:extLst>
              </p:cNvPr>
              <p:cNvSpPr/>
              <p:nvPr/>
            </p:nvSpPr>
            <p:spPr>
              <a:xfrm>
                <a:off x="6869356" y="423827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7">
                <a:extLst>
                  <a:ext uri="{FF2B5EF4-FFF2-40B4-BE49-F238E27FC236}">
                    <a16:creationId xmlns:a16="http://schemas.microsoft.com/office/drawing/2014/main" id="{CB84ADAD-02AF-3134-62CA-FE2D45B81575}"/>
                  </a:ext>
                </a:extLst>
              </p:cNvPr>
              <p:cNvSpPr/>
              <p:nvPr/>
            </p:nvSpPr>
            <p:spPr>
              <a:xfrm>
                <a:off x="6865228" y="447680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tangle 7">
                <a:extLst>
                  <a:ext uri="{FF2B5EF4-FFF2-40B4-BE49-F238E27FC236}">
                    <a16:creationId xmlns:a16="http://schemas.microsoft.com/office/drawing/2014/main" id="{17F78F0C-A9EB-8BD5-8FA5-17D5EB5CD72C}"/>
                  </a:ext>
                </a:extLst>
              </p:cNvPr>
              <p:cNvSpPr/>
              <p:nvPr/>
            </p:nvSpPr>
            <p:spPr>
              <a:xfrm>
                <a:off x="6636594" y="452252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ectangle 7">
                <a:extLst>
                  <a:ext uri="{FF2B5EF4-FFF2-40B4-BE49-F238E27FC236}">
                    <a16:creationId xmlns:a16="http://schemas.microsoft.com/office/drawing/2014/main" id="{AFBC0833-0EB0-9A18-43D6-1D7ECDB86E70}"/>
                  </a:ext>
                </a:extLst>
              </p:cNvPr>
              <p:cNvSpPr/>
              <p:nvPr/>
            </p:nvSpPr>
            <p:spPr>
              <a:xfrm>
                <a:off x="6687085" y="473120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angle 7">
                <a:extLst>
                  <a:ext uri="{FF2B5EF4-FFF2-40B4-BE49-F238E27FC236}">
                    <a16:creationId xmlns:a16="http://schemas.microsoft.com/office/drawing/2014/main" id="{2197D680-5D28-B055-ED59-F5D9F983D3E6}"/>
                  </a:ext>
                </a:extLst>
              </p:cNvPr>
              <p:cNvSpPr/>
              <p:nvPr/>
            </p:nvSpPr>
            <p:spPr>
              <a:xfrm>
                <a:off x="6933788" y="475406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 7">
                <a:extLst>
                  <a:ext uri="{FF2B5EF4-FFF2-40B4-BE49-F238E27FC236}">
                    <a16:creationId xmlns:a16="http://schemas.microsoft.com/office/drawing/2014/main" id="{694B479B-4782-AF4E-A5FB-C495C7EE3EA4}"/>
                  </a:ext>
                </a:extLst>
              </p:cNvPr>
              <p:cNvSpPr/>
              <p:nvPr/>
            </p:nvSpPr>
            <p:spPr>
              <a:xfrm>
                <a:off x="7179042" y="473120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7">
                <a:extLst>
                  <a:ext uri="{FF2B5EF4-FFF2-40B4-BE49-F238E27FC236}">
                    <a16:creationId xmlns:a16="http://schemas.microsoft.com/office/drawing/2014/main" id="{A0F873B9-2BD4-81D3-7E59-65C5DE89B767}"/>
                  </a:ext>
                </a:extLst>
              </p:cNvPr>
              <p:cNvSpPr/>
              <p:nvPr/>
            </p:nvSpPr>
            <p:spPr>
              <a:xfrm>
                <a:off x="7045720" y="493510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7">
                <a:extLst>
                  <a:ext uri="{FF2B5EF4-FFF2-40B4-BE49-F238E27FC236}">
                    <a16:creationId xmlns:a16="http://schemas.microsoft.com/office/drawing/2014/main" id="{22EDC04C-EDB3-5E30-FB04-7BF5DE527D58}"/>
                  </a:ext>
                </a:extLst>
              </p:cNvPr>
              <p:cNvSpPr/>
              <p:nvPr/>
            </p:nvSpPr>
            <p:spPr>
              <a:xfrm>
                <a:off x="7312420" y="491224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8E59C942-A548-451B-83BF-89829326BEA2}"/>
                  </a:ext>
                </a:extLst>
              </p:cNvPr>
              <p:cNvSpPr/>
              <p:nvPr/>
            </p:nvSpPr>
            <p:spPr>
              <a:xfrm>
                <a:off x="7210800" y="507223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7">
                <a:extLst>
                  <a:ext uri="{FF2B5EF4-FFF2-40B4-BE49-F238E27FC236}">
                    <a16:creationId xmlns:a16="http://schemas.microsoft.com/office/drawing/2014/main" id="{238F17FF-C98A-FD61-C26F-711D033FC17E}"/>
                  </a:ext>
                </a:extLst>
              </p:cNvPr>
              <p:cNvSpPr/>
              <p:nvPr/>
            </p:nvSpPr>
            <p:spPr>
              <a:xfrm>
                <a:off x="7510186" y="5042226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7">
                <a:extLst>
                  <a:ext uri="{FF2B5EF4-FFF2-40B4-BE49-F238E27FC236}">
                    <a16:creationId xmlns:a16="http://schemas.microsoft.com/office/drawing/2014/main" id="{342A08D4-0C47-B3F7-7C90-34A05BBE1784}"/>
                  </a:ext>
                </a:extLst>
              </p:cNvPr>
              <p:cNvSpPr/>
              <p:nvPr/>
            </p:nvSpPr>
            <p:spPr>
              <a:xfrm>
                <a:off x="6955914" y="507223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CA175BD6-6264-B789-2702-11386A7E7312}"/>
                  </a:ext>
                </a:extLst>
              </p:cNvPr>
              <p:cNvSpPr/>
              <p:nvPr/>
            </p:nvSpPr>
            <p:spPr>
              <a:xfrm>
                <a:off x="6791057" y="494594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7">
                <a:extLst>
                  <a:ext uri="{FF2B5EF4-FFF2-40B4-BE49-F238E27FC236}">
                    <a16:creationId xmlns:a16="http://schemas.microsoft.com/office/drawing/2014/main" id="{EF98A09F-C3BA-A55D-40B9-A52EF8FFB1BF}"/>
                  </a:ext>
                </a:extLst>
              </p:cNvPr>
              <p:cNvSpPr/>
              <p:nvPr/>
            </p:nvSpPr>
            <p:spPr>
              <a:xfrm>
                <a:off x="6440382" y="4754060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7">
                <a:extLst>
                  <a:ext uri="{FF2B5EF4-FFF2-40B4-BE49-F238E27FC236}">
                    <a16:creationId xmlns:a16="http://schemas.microsoft.com/office/drawing/2014/main" id="{506BD337-1C61-797D-96F9-D7E68B216FD1}"/>
                  </a:ext>
                </a:extLst>
              </p:cNvPr>
              <p:cNvSpPr/>
              <p:nvPr/>
            </p:nvSpPr>
            <p:spPr>
              <a:xfrm>
                <a:off x="6546586" y="492801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7">
                <a:extLst>
                  <a:ext uri="{FF2B5EF4-FFF2-40B4-BE49-F238E27FC236}">
                    <a16:creationId xmlns:a16="http://schemas.microsoft.com/office/drawing/2014/main" id="{0468B273-C34C-6AA8-71B5-F4EFC77918F2}"/>
                  </a:ext>
                </a:extLst>
              </p:cNvPr>
              <p:cNvSpPr/>
              <p:nvPr/>
            </p:nvSpPr>
            <p:spPr>
              <a:xfrm>
                <a:off x="6713403" y="509509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7">
                <a:extLst>
                  <a:ext uri="{FF2B5EF4-FFF2-40B4-BE49-F238E27FC236}">
                    <a16:creationId xmlns:a16="http://schemas.microsoft.com/office/drawing/2014/main" id="{3E08D96D-8D81-354B-7EDA-31CC964C350C}"/>
                  </a:ext>
                </a:extLst>
              </p:cNvPr>
              <p:cNvSpPr/>
              <p:nvPr/>
            </p:nvSpPr>
            <p:spPr>
              <a:xfrm>
                <a:off x="6502942" y="517101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Rectangle 7">
                <a:extLst>
                  <a:ext uri="{FF2B5EF4-FFF2-40B4-BE49-F238E27FC236}">
                    <a16:creationId xmlns:a16="http://schemas.microsoft.com/office/drawing/2014/main" id="{7D543D43-B9FE-529C-B8F7-2DD1FF947EDC}"/>
                  </a:ext>
                </a:extLst>
              </p:cNvPr>
              <p:cNvSpPr/>
              <p:nvPr/>
            </p:nvSpPr>
            <p:spPr>
              <a:xfrm>
                <a:off x="6361101" y="4996494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7">
                <a:extLst>
                  <a:ext uri="{FF2B5EF4-FFF2-40B4-BE49-F238E27FC236}">
                    <a16:creationId xmlns:a16="http://schemas.microsoft.com/office/drawing/2014/main" id="{76EB8D85-459B-46F1-8417-CB23D621505F}"/>
                  </a:ext>
                </a:extLst>
              </p:cNvPr>
              <p:cNvSpPr/>
              <p:nvPr/>
            </p:nvSpPr>
            <p:spPr>
              <a:xfrm>
                <a:off x="6181357" y="492801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 7">
                <a:extLst>
                  <a:ext uri="{FF2B5EF4-FFF2-40B4-BE49-F238E27FC236}">
                    <a16:creationId xmlns:a16="http://schemas.microsoft.com/office/drawing/2014/main" id="{AEA2BA87-EA66-086A-E856-817DB419A7EC}"/>
                  </a:ext>
                </a:extLst>
              </p:cNvPr>
              <p:cNvSpPr/>
              <p:nvPr/>
            </p:nvSpPr>
            <p:spPr>
              <a:xfrm>
                <a:off x="6218117" y="5140812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7">
                <a:extLst>
                  <a:ext uri="{FF2B5EF4-FFF2-40B4-BE49-F238E27FC236}">
                    <a16:creationId xmlns:a16="http://schemas.microsoft.com/office/drawing/2014/main" id="{B3DB2EF4-A0C1-86BE-CC5A-C32313BE4643}"/>
                  </a:ext>
                </a:extLst>
              </p:cNvPr>
              <p:cNvSpPr/>
              <p:nvPr/>
            </p:nvSpPr>
            <p:spPr>
              <a:xfrm>
                <a:off x="6276975" y="5285592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7">
                <a:extLst>
                  <a:ext uri="{FF2B5EF4-FFF2-40B4-BE49-F238E27FC236}">
                    <a16:creationId xmlns:a16="http://schemas.microsoft.com/office/drawing/2014/main" id="{10AAF937-C80B-86CC-BF9B-3A4AB4E455AD}"/>
                  </a:ext>
                </a:extLst>
              </p:cNvPr>
              <p:cNvSpPr/>
              <p:nvPr/>
            </p:nvSpPr>
            <p:spPr>
              <a:xfrm>
                <a:off x="6085482" y="5216733"/>
                <a:ext cx="62560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9111B1-6994-A409-8AFA-EBE084EE8690}"/>
              </a:ext>
            </a:extLst>
          </p:cNvPr>
          <p:cNvGrpSpPr/>
          <p:nvPr/>
        </p:nvGrpSpPr>
        <p:grpSpPr>
          <a:xfrm>
            <a:off x="131739" y="1302881"/>
            <a:ext cx="5868947" cy="6224544"/>
            <a:chOff x="3420581" y="-826527"/>
            <a:chExt cx="5943600" cy="6303719"/>
          </a:xfrm>
          <a:solidFill>
            <a:schemeClr val="bg1"/>
          </a:solidFill>
        </p:grpSpPr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E4B5C7B4-8C6D-D51F-967E-1D6A722F3D57}"/>
                </a:ext>
              </a:extLst>
            </p:cNvPr>
            <p:cNvSpPr/>
            <p:nvPr/>
          </p:nvSpPr>
          <p:spPr>
            <a:xfrm>
              <a:off x="4572000" y="745414"/>
              <a:ext cx="4019550" cy="4731778"/>
            </a:xfrm>
            <a:custGeom>
              <a:avLst/>
              <a:gdLst>
                <a:gd name="connsiteX0" fmla="*/ 0 w 3581400"/>
                <a:gd name="connsiteY0" fmla="*/ 0 h 3448050"/>
                <a:gd name="connsiteX1" fmla="*/ 3581400 w 3581400"/>
                <a:gd name="connsiteY1" fmla="*/ 0 h 3448050"/>
                <a:gd name="connsiteX2" fmla="*/ 3581400 w 3581400"/>
                <a:gd name="connsiteY2" fmla="*/ 3448050 h 3448050"/>
                <a:gd name="connsiteX3" fmla="*/ 0 w 3581400"/>
                <a:gd name="connsiteY3" fmla="*/ 3448050 h 3448050"/>
                <a:gd name="connsiteX4" fmla="*/ 0 w 3581400"/>
                <a:gd name="connsiteY4" fmla="*/ 0 h 3448050"/>
                <a:gd name="connsiteX0" fmla="*/ 0 w 3867150"/>
                <a:gd name="connsiteY0" fmla="*/ 0 h 3486150"/>
                <a:gd name="connsiteX1" fmla="*/ 3867150 w 3867150"/>
                <a:gd name="connsiteY1" fmla="*/ 38100 h 3486150"/>
                <a:gd name="connsiteX2" fmla="*/ 3867150 w 3867150"/>
                <a:gd name="connsiteY2" fmla="*/ 3486150 h 3486150"/>
                <a:gd name="connsiteX3" fmla="*/ 285750 w 3867150"/>
                <a:gd name="connsiteY3" fmla="*/ 3486150 h 3486150"/>
                <a:gd name="connsiteX4" fmla="*/ 0 w 3867150"/>
                <a:gd name="connsiteY4" fmla="*/ 0 h 3486150"/>
                <a:gd name="connsiteX0" fmla="*/ 0 w 3867150"/>
                <a:gd name="connsiteY0" fmla="*/ 478475 h 3964625"/>
                <a:gd name="connsiteX1" fmla="*/ 3867150 w 3867150"/>
                <a:gd name="connsiteY1" fmla="*/ 516575 h 3964625"/>
                <a:gd name="connsiteX2" fmla="*/ 3867150 w 3867150"/>
                <a:gd name="connsiteY2" fmla="*/ 3964625 h 3964625"/>
                <a:gd name="connsiteX3" fmla="*/ 285750 w 3867150"/>
                <a:gd name="connsiteY3" fmla="*/ 3964625 h 3964625"/>
                <a:gd name="connsiteX4" fmla="*/ 0 w 3867150"/>
                <a:gd name="connsiteY4" fmla="*/ 478475 h 3964625"/>
                <a:gd name="connsiteX0" fmla="*/ 0 w 3867150"/>
                <a:gd name="connsiteY0" fmla="*/ 572227 h 4058377"/>
                <a:gd name="connsiteX1" fmla="*/ 3867150 w 3867150"/>
                <a:gd name="connsiteY1" fmla="*/ 610327 h 4058377"/>
                <a:gd name="connsiteX2" fmla="*/ 3867150 w 3867150"/>
                <a:gd name="connsiteY2" fmla="*/ 4058377 h 4058377"/>
                <a:gd name="connsiteX3" fmla="*/ 285750 w 3867150"/>
                <a:gd name="connsiteY3" fmla="*/ 4058377 h 4058377"/>
                <a:gd name="connsiteX4" fmla="*/ 0 w 3867150"/>
                <a:gd name="connsiteY4" fmla="*/ 572227 h 4058377"/>
                <a:gd name="connsiteX0" fmla="*/ 0 w 4019550"/>
                <a:gd name="connsiteY0" fmla="*/ 572227 h 4058377"/>
                <a:gd name="connsiteX1" fmla="*/ 4019550 w 4019550"/>
                <a:gd name="connsiteY1" fmla="*/ 610327 h 4058377"/>
                <a:gd name="connsiteX2" fmla="*/ 3867150 w 4019550"/>
                <a:gd name="connsiteY2" fmla="*/ 4058377 h 4058377"/>
                <a:gd name="connsiteX3" fmla="*/ 285750 w 4019550"/>
                <a:gd name="connsiteY3" fmla="*/ 4058377 h 4058377"/>
                <a:gd name="connsiteX4" fmla="*/ 0 w 4019550"/>
                <a:gd name="connsiteY4" fmla="*/ 572227 h 4058377"/>
                <a:gd name="connsiteX0" fmla="*/ 0 w 4019550"/>
                <a:gd name="connsiteY0" fmla="*/ 572227 h 4456310"/>
                <a:gd name="connsiteX1" fmla="*/ 4019550 w 4019550"/>
                <a:gd name="connsiteY1" fmla="*/ 610327 h 4456310"/>
                <a:gd name="connsiteX2" fmla="*/ 3867150 w 4019550"/>
                <a:gd name="connsiteY2" fmla="*/ 4058377 h 4456310"/>
                <a:gd name="connsiteX3" fmla="*/ 285750 w 4019550"/>
                <a:gd name="connsiteY3" fmla="*/ 4058377 h 4456310"/>
                <a:gd name="connsiteX4" fmla="*/ 0 w 4019550"/>
                <a:gd name="connsiteY4" fmla="*/ 572227 h 4456310"/>
                <a:gd name="connsiteX0" fmla="*/ 0 w 4019550"/>
                <a:gd name="connsiteY0" fmla="*/ 572227 h 4694671"/>
                <a:gd name="connsiteX1" fmla="*/ 4019550 w 4019550"/>
                <a:gd name="connsiteY1" fmla="*/ 610327 h 4694671"/>
                <a:gd name="connsiteX2" fmla="*/ 3867150 w 4019550"/>
                <a:gd name="connsiteY2" fmla="*/ 4058377 h 4694671"/>
                <a:gd name="connsiteX3" fmla="*/ 285750 w 4019550"/>
                <a:gd name="connsiteY3" fmla="*/ 4058377 h 4694671"/>
                <a:gd name="connsiteX4" fmla="*/ 0 w 4019550"/>
                <a:gd name="connsiteY4" fmla="*/ 572227 h 4694671"/>
                <a:gd name="connsiteX0" fmla="*/ 0 w 4019550"/>
                <a:gd name="connsiteY0" fmla="*/ 572227 h 4731778"/>
                <a:gd name="connsiteX1" fmla="*/ 4019550 w 4019550"/>
                <a:gd name="connsiteY1" fmla="*/ 610327 h 4731778"/>
                <a:gd name="connsiteX2" fmla="*/ 3867150 w 4019550"/>
                <a:gd name="connsiteY2" fmla="*/ 4058377 h 4731778"/>
                <a:gd name="connsiteX3" fmla="*/ 285750 w 4019550"/>
                <a:gd name="connsiteY3" fmla="*/ 4058377 h 4731778"/>
                <a:gd name="connsiteX4" fmla="*/ 0 w 4019550"/>
                <a:gd name="connsiteY4" fmla="*/ 572227 h 473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9550" h="4731778">
                  <a:moveTo>
                    <a:pt x="0" y="572227"/>
                  </a:moveTo>
                  <a:cubicBezTo>
                    <a:pt x="2241550" y="-519973"/>
                    <a:pt x="3625850" y="216627"/>
                    <a:pt x="4019550" y="610327"/>
                  </a:cubicBezTo>
                  <a:lnTo>
                    <a:pt x="3867150" y="4058377"/>
                  </a:lnTo>
                  <a:cubicBezTo>
                    <a:pt x="2425700" y="5048977"/>
                    <a:pt x="1517650" y="4858477"/>
                    <a:pt x="285750" y="4058377"/>
                  </a:cubicBezTo>
                  <a:lnTo>
                    <a:pt x="0" y="572227"/>
                  </a:ln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814048B-CBCC-8081-F769-4E8A1EBAE1DB}"/>
                </a:ext>
              </a:extLst>
            </p:cNvPr>
            <p:cNvSpPr/>
            <p:nvPr/>
          </p:nvSpPr>
          <p:spPr>
            <a:xfrm>
              <a:off x="4724400" y="3213747"/>
              <a:ext cx="3794759" cy="2263445"/>
            </a:xfrm>
            <a:custGeom>
              <a:avLst/>
              <a:gdLst>
                <a:gd name="connsiteX0" fmla="*/ 0 w 3781918"/>
                <a:gd name="connsiteY0" fmla="*/ 0 h 2263445"/>
                <a:gd name="connsiteX1" fmla="*/ 135066 w 3781918"/>
                <a:gd name="connsiteY1" fmla="*/ 75498 h 2263445"/>
                <a:gd name="connsiteX2" fmla="*/ 3604721 w 3781918"/>
                <a:gd name="connsiteY2" fmla="*/ 104799 h 2263445"/>
                <a:gd name="connsiteX3" fmla="*/ 3781918 w 3781918"/>
                <a:gd name="connsiteY3" fmla="*/ 2061 h 2263445"/>
                <a:gd name="connsiteX4" fmla="*/ 3711731 w 3781918"/>
                <a:gd name="connsiteY4" fmla="*/ 1590044 h 2263445"/>
                <a:gd name="connsiteX5" fmla="*/ 130331 w 3781918"/>
                <a:gd name="connsiteY5" fmla="*/ 1590044 h 2263445"/>
                <a:gd name="connsiteX6" fmla="*/ 0 w 3781918"/>
                <a:gd name="connsiteY6" fmla="*/ 0 h 226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18" h="2263445">
                  <a:moveTo>
                    <a:pt x="0" y="0"/>
                  </a:moveTo>
                  <a:lnTo>
                    <a:pt x="135066" y="75498"/>
                  </a:lnTo>
                  <a:cubicBezTo>
                    <a:pt x="1309020" y="706958"/>
                    <a:pt x="2250605" y="844345"/>
                    <a:pt x="3604721" y="104799"/>
                  </a:cubicBezTo>
                  <a:lnTo>
                    <a:pt x="3781918" y="2061"/>
                  </a:lnTo>
                  <a:lnTo>
                    <a:pt x="3711731" y="1590044"/>
                  </a:lnTo>
                  <a:cubicBezTo>
                    <a:pt x="2270281" y="2580644"/>
                    <a:pt x="1362231" y="2390144"/>
                    <a:pt x="130331" y="159004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11">
              <a:extLst>
                <a:ext uri="{FF2B5EF4-FFF2-40B4-BE49-F238E27FC236}">
                  <a16:creationId xmlns:a16="http://schemas.microsoft.com/office/drawing/2014/main" id="{7ED3E816-0F37-B813-FEEF-DC4030A6716E}"/>
                </a:ext>
              </a:extLst>
            </p:cNvPr>
            <p:cNvSpPr/>
            <p:nvPr/>
          </p:nvSpPr>
          <p:spPr>
            <a:xfrm>
              <a:off x="4889623" y="1443984"/>
              <a:ext cx="3480945" cy="1130956"/>
            </a:xfrm>
            <a:custGeom>
              <a:avLst/>
              <a:gdLst>
                <a:gd name="connsiteX0" fmla="*/ 0 w 1965960"/>
                <a:gd name="connsiteY0" fmla="*/ 0 h 792480"/>
                <a:gd name="connsiteX1" fmla="*/ 1965960 w 1965960"/>
                <a:gd name="connsiteY1" fmla="*/ 0 h 792480"/>
                <a:gd name="connsiteX2" fmla="*/ 1965960 w 1965960"/>
                <a:gd name="connsiteY2" fmla="*/ 792480 h 792480"/>
                <a:gd name="connsiteX3" fmla="*/ 0 w 1965960"/>
                <a:gd name="connsiteY3" fmla="*/ 792480 h 792480"/>
                <a:gd name="connsiteX4" fmla="*/ 0 w 1965960"/>
                <a:gd name="connsiteY4" fmla="*/ 0 h 7924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326265 w 2094105"/>
                <a:gd name="connsiteY0" fmla="*/ 0 h 1059180"/>
                <a:gd name="connsiteX1" fmla="*/ 2094105 w 2094105"/>
                <a:gd name="connsiteY1" fmla="*/ 266700 h 1059180"/>
                <a:gd name="connsiteX2" fmla="*/ 2094105 w 2094105"/>
                <a:gd name="connsiteY2" fmla="*/ 1059180 h 1059180"/>
                <a:gd name="connsiteX3" fmla="*/ 128145 w 2094105"/>
                <a:gd name="connsiteY3" fmla="*/ 1059180 h 1059180"/>
                <a:gd name="connsiteX4" fmla="*/ 189105 w 2094105"/>
                <a:gd name="connsiteY4" fmla="*/ 236220 h 1059180"/>
                <a:gd name="connsiteX5" fmla="*/ 326265 w 2094105"/>
                <a:gd name="connsiteY5" fmla="*/ 0 h 1059180"/>
                <a:gd name="connsiteX0" fmla="*/ 672582 w 2440422"/>
                <a:gd name="connsiteY0" fmla="*/ 0 h 1059180"/>
                <a:gd name="connsiteX1" fmla="*/ 2440422 w 2440422"/>
                <a:gd name="connsiteY1" fmla="*/ 266700 h 1059180"/>
                <a:gd name="connsiteX2" fmla="*/ 2440422 w 2440422"/>
                <a:gd name="connsiteY2" fmla="*/ 1059180 h 1059180"/>
                <a:gd name="connsiteX3" fmla="*/ 474462 w 2440422"/>
                <a:gd name="connsiteY3" fmla="*/ 1059180 h 1059180"/>
                <a:gd name="connsiteX4" fmla="*/ 535422 w 2440422"/>
                <a:gd name="connsiteY4" fmla="*/ 236220 h 1059180"/>
                <a:gd name="connsiteX5" fmla="*/ 672582 w 2440422"/>
                <a:gd name="connsiteY5" fmla="*/ 0 h 1059180"/>
                <a:gd name="connsiteX0" fmla="*/ 707265 w 2475105"/>
                <a:gd name="connsiteY0" fmla="*/ 0 h 1059180"/>
                <a:gd name="connsiteX1" fmla="*/ 2475105 w 2475105"/>
                <a:gd name="connsiteY1" fmla="*/ 266700 h 1059180"/>
                <a:gd name="connsiteX2" fmla="*/ 2475105 w 2475105"/>
                <a:gd name="connsiteY2" fmla="*/ 1059180 h 1059180"/>
                <a:gd name="connsiteX3" fmla="*/ 509145 w 2475105"/>
                <a:gd name="connsiteY3" fmla="*/ 1059180 h 1059180"/>
                <a:gd name="connsiteX4" fmla="*/ 570105 w 2475105"/>
                <a:gd name="connsiteY4" fmla="*/ 236220 h 1059180"/>
                <a:gd name="connsiteX5" fmla="*/ 707265 w 2475105"/>
                <a:gd name="connsiteY5" fmla="*/ 0 h 1059180"/>
                <a:gd name="connsiteX0" fmla="*/ 707265 w 2475105"/>
                <a:gd name="connsiteY0" fmla="*/ 0 h 1059180"/>
                <a:gd name="connsiteX1" fmla="*/ 2056007 w 2475105"/>
                <a:gd name="connsiteY1" fmla="*/ 68580 h 1059180"/>
                <a:gd name="connsiteX2" fmla="*/ 2475105 w 2475105"/>
                <a:gd name="connsiteY2" fmla="*/ 266700 h 1059180"/>
                <a:gd name="connsiteX3" fmla="*/ 2475105 w 2475105"/>
                <a:gd name="connsiteY3" fmla="*/ 1059180 h 1059180"/>
                <a:gd name="connsiteX4" fmla="*/ 509145 w 2475105"/>
                <a:gd name="connsiteY4" fmla="*/ 1059180 h 1059180"/>
                <a:gd name="connsiteX5" fmla="*/ 570105 w 2475105"/>
                <a:gd name="connsiteY5" fmla="*/ 236220 h 1059180"/>
                <a:gd name="connsiteX6" fmla="*/ 707265 w 2475105"/>
                <a:gd name="connsiteY6" fmla="*/ 0 h 1059180"/>
                <a:gd name="connsiteX0" fmla="*/ 707265 w 2475105"/>
                <a:gd name="connsiteY0" fmla="*/ 91999 h 1151179"/>
                <a:gd name="connsiteX1" fmla="*/ 2056007 w 2475105"/>
                <a:gd name="connsiteY1" fmla="*/ 160579 h 1151179"/>
                <a:gd name="connsiteX2" fmla="*/ 2475105 w 2475105"/>
                <a:gd name="connsiteY2" fmla="*/ 358699 h 1151179"/>
                <a:gd name="connsiteX3" fmla="*/ 2475105 w 2475105"/>
                <a:gd name="connsiteY3" fmla="*/ 1151179 h 1151179"/>
                <a:gd name="connsiteX4" fmla="*/ 509145 w 2475105"/>
                <a:gd name="connsiteY4" fmla="*/ 1151179 h 1151179"/>
                <a:gd name="connsiteX5" fmla="*/ 570105 w 2475105"/>
                <a:gd name="connsiteY5" fmla="*/ 328219 h 1151179"/>
                <a:gd name="connsiteX6" fmla="*/ 707265 w 2475105"/>
                <a:gd name="connsiteY6" fmla="*/ 91999 h 1151179"/>
                <a:gd name="connsiteX0" fmla="*/ 707265 w 2475105"/>
                <a:gd name="connsiteY0" fmla="*/ 71776 h 1130956"/>
                <a:gd name="connsiteX1" fmla="*/ 2056007 w 2475105"/>
                <a:gd name="connsiteY1" fmla="*/ 140356 h 1130956"/>
                <a:gd name="connsiteX2" fmla="*/ 2475105 w 2475105"/>
                <a:gd name="connsiteY2" fmla="*/ 338476 h 1130956"/>
                <a:gd name="connsiteX3" fmla="*/ 2475105 w 2475105"/>
                <a:gd name="connsiteY3" fmla="*/ 1130956 h 1130956"/>
                <a:gd name="connsiteX4" fmla="*/ 509145 w 2475105"/>
                <a:gd name="connsiteY4" fmla="*/ 1130956 h 1130956"/>
                <a:gd name="connsiteX5" fmla="*/ 570105 w 2475105"/>
                <a:gd name="connsiteY5" fmla="*/ 307996 h 1130956"/>
                <a:gd name="connsiteX6" fmla="*/ 707265 w 247510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0945" h="1130956">
                  <a:moveTo>
                    <a:pt x="707265" y="71776"/>
                  </a:moveTo>
                  <a:cubicBezTo>
                    <a:pt x="984126" y="117496"/>
                    <a:pt x="1413386" y="-156824"/>
                    <a:pt x="2056007" y="140356"/>
                  </a:cubicBezTo>
                  <a:cubicBezTo>
                    <a:pt x="2431926" y="114956"/>
                    <a:pt x="2998346" y="-192384"/>
                    <a:pt x="3480945" y="384196"/>
                  </a:cubicBezTo>
                  <a:cubicBezTo>
                    <a:pt x="3145665" y="633116"/>
                    <a:pt x="3107565" y="882036"/>
                    <a:pt x="2475105" y="1130956"/>
                  </a:cubicBezTo>
                  <a:lnTo>
                    <a:pt x="509145" y="1130956"/>
                  </a:lnTo>
                  <a:cubicBezTo>
                    <a:pt x="88775" y="995066"/>
                    <a:pt x="-415415" y="415946"/>
                    <a:pt x="570105" y="307996"/>
                  </a:cubicBezTo>
                  <a:cubicBezTo>
                    <a:pt x="603125" y="131466"/>
                    <a:pt x="401195" y="83206"/>
                    <a:pt x="707265" y="71776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201961-1653-A42B-66D3-131D765C5596}"/>
                </a:ext>
              </a:extLst>
            </p:cNvPr>
            <p:cNvSpPr/>
            <p:nvPr/>
          </p:nvSpPr>
          <p:spPr>
            <a:xfrm>
              <a:off x="3420581" y="431406"/>
              <a:ext cx="5943600" cy="2705100"/>
            </a:xfrm>
            <a:custGeom>
              <a:avLst/>
              <a:gdLst>
                <a:gd name="connsiteX0" fmla="*/ 3048000 w 5943600"/>
                <a:gd name="connsiteY0" fmla="*/ 0 h 2705100"/>
                <a:gd name="connsiteX1" fmla="*/ 5943600 w 5943600"/>
                <a:gd name="connsiteY1" fmla="*/ 952500 h 2705100"/>
                <a:gd name="connsiteX2" fmla="*/ 3124200 w 5943600"/>
                <a:gd name="connsiteY2" fmla="*/ 2705100 h 2705100"/>
                <a:gd name="connsiteX3" fmla="*/ 0 w 5943600"/>
                <a:gd name="connsiteY3" fmla="*/ 1447800 h 2705100"/>
                <a:gd name="connsiteX4" fmla="*/ 3048000 w 5943600"/>
                <a:gd name="connsiteY4" fmla="*/ 0 h 2705100"/>
                <a:gd name="connsiteX5" fmla="*/ 3113860 w 5943600"/>
                <a:gd name="connsiteY5" fmla="*/ 621644 h 2705100"/>
                <a:gd name="connsiteX6" fmla="*/ 1630375 w 5943600"/>
                <a:gd name="connsiteY6" fmla="*/ 1361321 h 2705100"/>
                <a:gd name="connsiteX7" fmla="*/ 3113860 w 5943600"/>
                <a:gd name="connsiteY7" fmla="*/ 2100998 h 2705100"/>
                <a:gd name="connsiteX8" fmla="*/ 4597345 w 5943600"/>
                <a:gd name="connsiteY8" fmla="*/ 1361321 h 2705100"/>
                <a:gd name="connsiteX9" fmla="*/ 3113860 w 5943600"/>
                <a:gd name="connsiteY9" fmla="*/ 621644 h 270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3600" h="2705100">
                  <a:moveTo>
                    <a:pt x="3048000" y="0"/>
                  </a:moveTo>
                  <a:cubicBezTo>
                    <a:pt x="4013200" y="165100"/>
                    <a:pt x="5340350" y="406400"/>
                    <a:pt x="5943600" y="952500"/>
                  </a:cubicBezTo>
                  <a:cubicBezTo>
                    <a:pt x="5842000" y="1308100"/>
                    <a:pt x="4616450" y="2139950"/>
                    <a:pt x="3124200" y="2705100"/>
                  </a:cubicBezTo>
                  <a:cubicBezTo>
                    <a:pt x="1771650" y="2457450"/>
                    <a:pt x="476250" y="1809750"/>
                    <a:pt x="0" y="1447800"/>
                  </a:cubicBezTo>
                  <a:cubicBezTo>
                    <a:pt x="450850" y="774700"/>
                    <a:pt x="2006600" y="292100"/>
                    <a:pt x="3048000" y="0"/>
                  </a:cubicBezTo>
                  <a:close/>
                  <a:moveTo>
                    <a:pt x="3113860" y="621644"/>
                  </a:moveTo>
                  <a:cubicBezTo>
                    <a:pt x="2294554" y="621644"/>
                    <a:pt x="1630375" y="952809"/>
                    <a:pt x="1630375" y="1361321"/>
                  </a:cubicBezTo>
                  <a:cubicBezTo>
                    <a:pt x="1630375" y="1769833"/>
                    <a:pt x="2294554" y="2100998"/>
                    <a:pt x="3113860" y="2100998"/>
                  </a:cubicBezTo>
                  <a:cubicBezTo>
                    <a:pt x="3933166" y="2100998"/>
                    <a:pt x="4597345" y="1769833"/>
                    <a:pt x="4597345" y="1361321"/>
                  </a:cubicBezTo>
                  <a:cubicBezTo>
                    <a:pt x="4597345" y="952809"/>
                    <a:pt x="3933166" y="621644"/>
                    <a:pt x="3113860" y="621644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13">
              <a:extLst>
                <a:ext uri="{FF2B5EF4-FFF2-40B4-BE49-F238E27FC236}">
                  <a16:creationId xmlns:a16="http://schemas.microsoft.com/office/drawing/2014/main" id="{6AF2723C-0FB1-F612-D4BF-A255F1D4022B}"/>
                </a:ext>
              </a:extLst>
            </p:cNvPr>
            <p:cNvSpPr/>
            <p:nvPr/>
          </p:nvSpPr>
          <p:spPr>
            <a:xfrm>
              <a:off x="3751744" y="-826527"/>
              <a:ext cx="2245831" cy="3052216"/>
            </a:xfrm>
            <a:custGeom>
              <a:avLst/>
              <a:gdLst>
                <a:gd name="connsiteX0" fmla="*/ 0 w 254000"/>
                <a:gd name="connsiteY0" fmla="*/ 0 h 209550"/>
                <a:gd name="connsiteX1" fmla="*/ 254000 w 254000"/>
                <a:gd name="connsiteY1" fmla="*/ 0 h 209550"/>
                <a:gd name="connsiteX2" fmla="*/ 254000 w 254000"/>
                <a:gd name="connsiteY2" fmla="*/ 209550 h 209550"/>
                <a:gd name="connsiteX3" fmla="*/ 0 w 254000"/>
                <a:gd name="connsiteY3" fmla="*/ 209550 h 209550"/>
                <a:gd name="connsiteX4" fmla="*/ 0 w 254000"/>
                <a:gd name="connsiteY4" fmla="*/ 0 h 209550"/>
                <a:gd name="connsiteX0" fmla="*/ 0 w 2006600"/>
                <a:gd name="connsiteY0" fmla="*/ 0 h 2809875"/>
                <a:gd name="connsiteX1" fmla="*/ 2006600 w 2006600"/>
                <a:gd name="connsiteY1" fmla="*/ 2600325 h 2809875"/>
                <a:gd name="connsiteX2" fmla="*/ 2006600 w 2006600"/>
                <a:gd name="connsiteY2" fmla="*/ 2809875 h 2809875"/>
                <a:gd name="connsiteX3" fmla="*/ 1752600 w 2006600"/>
                <a:gd name="connsiteY3" fmla="*/ 2809875 h 2809875"/>
                <a:gd name="connsiteX4" fmla="*/ 0 w 2006600"/>
                <a:gd name="connsiteY4" fmla="*/ 0 h 2809875"/>
                <a:gd name="connsiteX0" fmla="*/ 0 w 2120900"/>
                <a:gd name="connsiteY0" fmla="*/ 0 h 3019425"/>
                <a:gd name="connsiteX1" fmla="*/ 2006600 w 2120900"/>
                <a:gd name="connsiteY1" fmla="*/ 2600325 h 3019425"/>
                <a:gd name="connsiteX2" fmla="*/ 2120900 w 2120900"/>
                <a:gd name="connsiteY2" fmla="*/ 3019425 h 3019425"/>
                <a:gd name="connsiteX3" fmla="*/ 1752600 w 2120900"/>
                <a:gd name="connsiteY3" fmla="*/ 2809875 h 3019425"/>
                <a:gd name="connsiteX4" fmla="*/ 0 w 2120900"/>
                <a:gd name="connsiteY4" fmla="*/ 0 h 3019425"/>
                <a:gd name="connsiteX0" fmla="*/ 0 w 2006600"/>
                <a:gd name="connsiteY0" fmla="*/ 0 h 2809875"/>
                <a:gd name="connsiteX1" fmla="*/ 2006600 w 2006600"/>
                <a:gd name="connsiteY1" fmla="*/ 2600325 h 2809875"/>
                <a:gd name="connsiteX2" fmla="*/ 1752600 w 2006600"/>
                <a:gd name="connsiteY2" fmla="*/ 2809875 h 2809875"/>
                <a:gd name="connsiteX3" fmla="*/ 0 w 2006600"/>
                <a:gd name="connsiteY3" fmla="*/ 0 h 2809875"/>
                <a:gd name="connsiteX0" fmla="*/ 0 w 2006600"/>
                <a:gd name="connsiteY0" fmla="*/ 0 h 3019425"/>
                <a:gd name="connsiteX1" fmla="*/ 2006600 w 2006600"/>
                <a:gd name="connsiteY1" fmla="*/ 2600325 h 3019425"/>
                <a:gd name="connsiteX2" fmla="*/ 1876425 w 2006600"/>
                <a:gd name="connsiteY2" fmla="*/ 3019425 h 3019425"/>
                <a:gd name="connsiteX3" fmla="*/ 0 w 2006600"/>
                <a:gd name="connsiteY3" fmla="*/ 0 h 3019425"/>
                <a:gd name="connsiteX0" fmla="*/ 0 w 2149475"/>
                <a:gd name="connsiteY0" fmla="*/ 0 h 3019425"/>
                <a:gd name="connsiteX1" fmla="*/ 2149475 w 2149475"/>
                <a:gd name="connsiteY1" fmla="*/ 2943225 h 3019425"/>
                <a:gd name="connsiteX2" fmla="*/ 1876425 w 2149475"/>
                <a:gd name="connsiteY2" fmla="*/ 3019425 h 3019425"/>
                <a:gd name="connsiteX3" fmla="*/ 0 w 2149475"/>
                <a:gd name="connsiteY3" fmla="*/ 0 h 3019425"/>
                <a:gd name="connsiteX0" fmla="*/ 0 w 2149475"/>
                <a:gd name="connsiteY0" fmla="*/ 21985 h 3041410"/>
                <a:gd name="connsiteX1" fmla="*/ 2149475 w 2149475"/>
                <a:gd name="connsiteY1" fmla="*/ 2965210 h 3041410"/>
                <a:gd name="connsiteX2" fmla="*/ 1876425 w 2149475"/>
                <a:gd name="connsiteY2" fmla="*/ 3041410 h 3041410"/>
                <a:gd name="connsiteX3" fmla="*/ 0 w 2149475"/>
                <a:gd name="connsiteY3" fmla="*/ 21985 h 3041410"/>
                <a:gd name="connsiteX0" fmla="*/ 85514 w 2234989"/>
                <a:gd name="connsiteY0" fmla="*/ 21985 h 3041410"/>
                <a:gd name="connsiteX1" fmla="*/ 2234989 w 2234989"/>
                <a:gd name="connsiteY1" fmla="*/ 2965210 h 3041410"/>
                <a:gd name="connsiteX2" fmla="*/ 1961939 w 2234989"/>
                <a:gd name="connsiteY2" fmla="*/ 3041410 h 3041410"/>
                <a:gd name="connsiteX3" fmla="*/ 85514 w 2234989"/>
                <a:gd name="connsiteY3" fmla="*/ 21985 h 3041410"/>
                <a:gd name="connsiteX0" fmla="*/ 96356 w 2245831"/>
                <a:gd name="connsiteY0" fmla="*/ 21985 h 3041410"/>
                <a:gd name="connsiteX1" fmla="*/ 2245831 w 2245831"/>
                <a:gd name="connsiteY1" fmla="*/ 2965210 h 3041410"/>
                <a:gd name="connsiteX2" fmla="*/ 1972781 w 2245831"/>
                <a:gd name="connsiteY2" fmla="*/ 3041410 h 3041410"/>
                <a:gd name="connsiteX3" fmla="*/ 96356 w 2245831"/>
                <a:gd name="connsiteY3" fmla="*/ 21985 h 3041410"/>
                <a:gd name="connsiteX0" fmla="*/ 96356 w 2245831"/>
                <a:gd name="connsiteY0" fmla="*/ 32791 h 3052216"/>
                <a:gd name="connsiteX1" fmla="*/ 2245831 w 2245831"/>
                <a:gd name="connsiteY1" fmla="*/ 2976016 h 3052216"/>
                <a:gd name="connsiteX2" fmla="*/ 1972781 w 2245831"/>
                <a:gd name="connsiteY2" fmla="*/ 3052216 h 3052216"/>
                <a:gd name="connsiteX3" fmla="*/ 96356 w 2245831"/>
                <a:gd name="connsiteY3" fmla="*/ 32791 h 305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831" h="3052216">
                  <a:moveTo>
                    <a:pt x="96356" y="32791"/>
                  </a:moveTo>
                  <a:cubicBezTo>
                    <a:pt x="650923" y="-300584"/>
                    <a:pt x="1529339" y="1994941"/>
                    <a:pt x="2245831" y="2976016"/>
                  </a:cubicBezTo>
                  <a:lnTo>
                    <a:pt x="1972781" y="3052216"/>
                  </a:lnTo>
                  <a:cubicBezTo>
                    <a:pt x="1347306" y="2045741"/>
                    <a:pt x="-430694" y="610641"/>
                    <a:pt x="96356" y="32791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11">
              <a:extLst>
                <a:ext uri="{FF2B5EF4-FFF2-40B4-BE49-F238E27FC236}">
                  <a16:creationId xmlns:a16="http://schemas.microsoft.com/office/drawing/2014/main" id="{26AD63F3-020F-3E55-F2A4-66EC2BE3ABD6}"/>
                </a:ext>
              </a:extLst>
            </p:cNvPr>
            <p:cNvSpPr/>
            <p:nvPr/>
          </p:nvSpPr>
          <p:spPr>
            <a:xfrm>
              <a:off x="5486400" y="1852978"/>
              <a:ext cx="1170883" cy="463035"/>
            </a:xfrm>
            <a:custGeom>
              <a:avLst/>
              <a:gdLst>
                <a:gd name="connsiteX0" fmla="*/ 0 w 1965960"/>
                <a:gd name="connsiteY0" fmla="*/ 0 h 792480"/>
                <a:gd name="connsiteX1" fmla="*/ 1965960 w 1965960"/>
                <a:gd name="connsiteY1" fmla="*/ 0 h 792480"/>
                <a:gd name="connsiteX2" fmla="*/ 1965960 w 1965960"/>
                <a:gd name="connsiteY2" fmla="*/ 792480 h 792480"/>
                <a:gd name="connsiteX3" fmla="*/ 0 w 1965960"/>
                <a:gd name="connsiteY3" fmla="*/ 792480 h 792480"/>
                <a:gd name="connsiteX4" fmla="*/ 0 w 1965960"/>
                <a:gd name="connsiteY4" fmla="*/ 0 h 7924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198120 w 1965960"/>
                <a:gd name="connsiteY0" fmla="*/ 0 h 1059180"/>
                <a:gd name="connsiteX1" fmla="*/ 1965960 w 1965960"/>
                <a:gd name="connsiteY1" fmla="*/ 266700 h 1059180"/>
                <a:gd name="connsiteX2" fmla="*/ 1965960 w 1965960"/>
                <a:gd name="connsiteY2" fmla="*/ 1059180 h 1059180"/>
                <a:gd name="connsiteX3" fmla="*/ 0 w 1965960"/>
                <a:gd name="connsiteY3" fmla="*/ 1059180 h 1059180"/>
                <a:gd name="connsiteX4" fmla="*/ 198120 w 1965960"/>
                <a:gd name="connsiteY4" fmla="*/ 0 h 1059180"/>
                <a:gd name="connsiteX0" fmla="*/ 326265 w 2094105"/>
                <a:gd name="connsiteY0" fmla="*/ 0 h 1059180"/>
                <a:gd name="connsiteX1" fmla="*/ 2094105 w 2094105"/>
                <a:gd name="connsiteY1" fmla="*/ 266700 h 1059180"/>
                <a:gd name="connsiteX2" fmla="*/ 2094105 w 2094105"/>
                <a:gd name="connsiteY2" fmla="*/ 1059180 h 1059180"/>
                <a:gd name="connsiteX3" fmla="*/ 128145 w 2094105"/>
                <a:gd name="connsiteY3" fmla="*/ 1059180 h 1059180"/>
                <a:gd name="connsiteX4" fmla="*/ 189105 w 2094105"/>
                <a:gd name="connsiteY4" fmla="*/ 236220 h 1059180"/>
                <a:gd name="connsiteX5" fmla="*/ 326265 w 2094105"/>
                <a:gd name="connsiteY5" fmla="*/ 0 h 1059180"/>
                <a:gd name="connsiteX0" fmla="*/ 672582 w 2440422"/>
                <a:gd name="connsiteY0" fmla="*/ 0 h 1059180"/>
                <a:gd name="connsiteX1" fmla="*/ 2440422 w 2440422"/>
                <a:gd name="connsiteY1" fmla="*/ 266700 h 1059180"/>
                <a:gd name="connsiteX2" fmla="*/ 2440422 w 2440422"/>
                <a:gd name="connsiteY2" fmla="*/ 1059180 h 1059180"/>
                <a:gd name="connsiteX3" fmla="*/ 474462 w 2440422"/>
                <a:gd name="connsiteY3" fmla="*/ 1059180 h 1059180"/>
                <a:gd name="connsiteX4" fmla="*/ 535422 w 2440422"/>
                <a:gd name="connsiteY4" fmla="*/ 236220 h 1059180"/>
                <a:gd name="connsiteX5" fmla="*/ 672582 w 2440422"/>
                <a:gd name="connsiteY5" fmla="*/ 0 h 1059180"/>
                <a:gd name="connsiteX0" fmla="*/ 707265 w 2475105"/>
                <a:gd name="connsiteY0" fmla="*/ 0 h 1059180"/>
                <a:gd name="connsiteX1" fmla="*/ 2475105 w 2475105"/>
                <a:gd name="connsiteY1" fmla="*/ 266700 h 1059180"/>
                <a:gd name="connsiteX2" fmla="*/ 2475105 w 2475105"/>
                <a:gd name="connsiteY2" fmla="*/ 1059180 h 1059180"/>
                <a:gd name="connsiteX3" fmla="*/ 509145 w 2475105"/>
                <a:gd name="connsiteY3" fmla="*/ 1059180 h 1059180"/>
                <a:gd name="connsiteX4" fmla="*/ 570105 w 2475105"/>
                <a:gd name="connsiteY4" fmla="*/ 236220 h 1059180"/>
                <a:gd name="connsiteX5" fmla="*/ 707265 w 2475105"/>
                <a:gd name="connsiteY5" fmla="*/ 0 h 1059180"/>
                <a:gd name="connsiteX0" fmla="*/ 707265 w 2475105"/>
                <a:gd name="connsiteY0" fmla="*/ 0 h 1059180"/>
                <a:gd name="connsiteX1" fmla="*/ 2056007 w 2475105"/>
                <a:gd name="connsiteY1" fmla="*/ 68580 h 1059180"/>
                <a:gd name="connsiteX2" fmla="*/ 2475105 w 2475105"/>
                <a:gd name="connsiteY2" fmla="*/ 266700 h 1059180"/>
                <a:gd name="connsiteX3" fmla="*/ 2475105 w 2475105"/>
                <a:gd name="connsiteY3" fmla="*/ 1059180 h 1059180"/>
                <a:gd name="connsiteX4" fmla="*/ 509145 w 2475105"/>
                <a:gd name="connsiteY4" fmla="*/ 1059180 h 1059180"/>
                <a:gd name="connsiteX5" fmla="*/ 570105 w 2475105"/>
                <a:gd name="connsiteY5" fmla="*/ 236220 h 1059180"/>
                <a:gd name="connsiteX6" fmla="*/ 707265 w 2475105"/>
                <a:gd name="connsiteY6" fmla="*/ 0 h 1059180"/>
                <a:gd name="connsiteX0" fmla="*/ 707265 w 2475105"/>
                <a:gd name="connsiteY0" fmla="*/ 91999 h 1151179"/>
                <a:gd name="connsiteX1" fmla="*/ 2056007 w 2475105"/>
                <a:gd name="connsiteY1" fmla="*/ 160579 h 1151179"/>
                <a:gd name="connsiteX2" fmla="*/ 2475105 w 2475105"/>
                <a:gd name="connsiteY2" fmla="*/ 358699 h 1151179"/>
                <a:gd name="connsiteX3" fmla="*/ 2475105 w 2475105"/>
                <a:gd name="connsiteY3" fmla="*/ 1151179 h 1151179"/>
                <a:gd name="connsiteX4" fmla="*/ 509145 w 2475105"/>
                <a:gd name="connsiteY4" fmla="*/ 1151179 h 1151179"/>
                <a:gd name="connsiteX5" fmla="*/ 570105 w 2475105"/>
                <a:gd name="connsiteY5" fmla="*/ 328219 h 1151179"/>
                <a:gd name="connsiteX6" fmla="*/ 707265 w 2475105"/>
                <a:gd name="connsiteY6" fmla="*/ 91999 h 1151179"/>
                <a:gd name="connsiteX0" fmla="*/ 707265 w 2475105"/>
                <a:gd name="connsiteY0" fmla="*/ 71776 h 1130956"/>
                <a:gd name="connsiteX1" fmla="*/ 2056007 w 2475105"/>
                <a:gd name="connsiteY1" fmla="*/ 140356 h 1130956"/>
                <a:gd name="connsiteX2" fmla="*/ 2475105 w 2475105"/>
                <a:gd name="connsiteY2" fmla="*/ 338476 h 1130956"/>
                <a:gd name="connsiteX3" fmla="*/ 2475105 w 2475105"/>
                <a:gd name="connsiteY3" fmla="*/ 1130956 h 1130956"/>
                <a:gd name="connsiteX4" fmla="*/ 509145 w 2475105"/>
                <a:gd name="connsiteY4" fmla="*/ 1130956 h 1130956"/>
                <a:gd name="connsiteX5" fmla="*/ 570105 w 2475105"/>
                <a:gd name="connsiteY5" fmla="*/ 307996 h 1130956"/>
                <a:gd name="connsiteX6" fmla="*/ 707265 w 247510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707265 w 3480945"/>
                <a:gd name="connsiteY0" fmla="*/ 71776 h 1130956"/>
                <a:gd name="connsiteX1" fmla="*/ 2056007 w 3480945"/>
                <a:gd name="connsiteY1" fmla="*/ 140356 h 1130956"/>
                <a:gd name="connsiteX2" fmla="*/ 3480945 w 3480945"/>
                <a:gd name="connsiteY2" fmla="*/ 384196 h 1130956"/>
                <a:gd name="connsiteX3" fmla="*/ 2475105 w 3480945"/>
                <a:gd name="connsiteY3" fmla="*/ 1130956 h 1130956"/>
                <a:gd name="connsiteX4" fmla="*/ 509145 w 3480945"/>
                <a:gd name="connsiteY4" fmla="*/ 1130956 h 1130956"/>
                <a:gd name="connsiteX5" fmla="*/ 570105 w 3480945"/>
                <a:gd name="connsiteY5" fmla="*/ 307996 h 1130956"/>
                <a:gd name="connsiteX6" fmla="*/ 707265 w 3480945"/>
                <a:gd name="connsiteY6" fmla="*/ 71776 h 1130956"/>
                <a:gd name="connsiteX0" fmla="*/ 1305991 w 4079671"/>
                <a:gd name="connsiteY0" fmla="*/ 71776 h 1130956"/>
                <a:gd name="connsiteX1" fmla="*/ 2654733 w 4079671"/>
                <a:gd name="connsiteY1" fmla="*/ 140356 h 1130956"/>
                <a:gd name="connsiteX2" fmla="*/ 4079671 w 4079671"/>
                <a:gd name="connsiteY2" fmla="*/ 384196 h 1130956"/>
                <a:gd name="connsiteX3" fmla="*/ 3073831 w 4079671"/>
                <a:gd name="connsiteY3" fmla="*/ 1130956 h 1130956"/>
                <a:gd name="connsiteX4" fmla="*/ 1107871 w 4079671"/>
                <a:gd name="connsiteY4" fmla="*/ 1130956 h 1130956"/>
                <a:gd name="connsiteX5" fmla="*/ 358395 w 4079671"/>
                <a:gd name="connsiteY5" fmla="*/ 246440 h 1130956"/>
                <a:gd name="connsiteX6" fmla="*/ 1305991 w 4079671"/>
                <a:gd name="connsiteY6" fmla="*/ 71776 h 1130956"/>
                <a:gd name="connsiteX0" fmla="*/ 2530647 w 4079671"/>
                <a:gd name="connsiteY0" fmla="*/ 0 h 1510590"/>
                <a:gd name="connsiteX1" fmla="*/ 2654733 w 4079671"/>
                <a:gd name="connsiteY1" fmla="*/ 519990 h 1510590"/>
                <a:gd name="connsiteX2" fmla="*/ 4079671 w 4079671"/>
                <a:gd name="connsiteY2" fmla="*/ 763830 h 1510590"/>
                <a:gd name="connsiteX3" fmla="*/ 3073831 w 4079671"/>
                <a:gd name="connsiteY3" fmla="*/ 1510590 h 1510590"/>
                <a:gd name="connsiteX4" fmla="*/ 1107871 w 4079671"/>
                <a:gd name="connsiteY4" fmla="*/ 1510590 h 1510590"/>
                <a:gd name="connsiteX5" fmla="*/ 358395 w 4079671"/>
                <a:gd name="connsiteY5" fmla="*/ 626074 h 1510590"/>
                <a:gd name="connsiteX6" fmla="*/ 2530647 w 4079671"/>
                <a:gd name="connsiteY6" fmla="*/ 0 h 1510590"/>
                <a:gd name="connsiteX0" fmla="*/ 2530647 w 4079671"/>
                <a:gd name="connsiteY0" fmla="*/ 0 h 1510590"/>
                <a:gd name="connsiteX1" fmla="*/ 4079671 w 4079671"/>
                <a:gd name="connsiteY1" fmla="*/ 763830 h 1510590"/>
                <a:gd name="connsiteX2" fmla="*/ 3073831 w 4079671"/>
                <a:gd name="connsiteY2" fmla="*/ 1510590 h 1510590"/>
                <a:gd name="connsiteX3" fmla="*/ 1107871 w 4079671"/>
                <a:gd name="connsiteY3" fmla="*/ 1510590 h 1510590"/>
                <a:gd name="connsiteX4" fmla="*/ 358395 w 4079671"/>
                <a:gd name="connsiteY4" fmla="*/ 626074 h 1510590"/>
                <a:gd name="connsiteX5" fmla="*/ 2530647 w 4079671"/>
                <a:gd name="connsiteY5" fmla="*/ 0 h 1510590"/>
                <a:gd name="connsiteX0" fmla="*/ 2172252 w 3721276"/>
                <a:gd name="connsiteY0" fmla="*/ 0 h 1510590"/>
                <a:gd name="connsiteX1" fmla="*/ 3721276 w 3721276"/>
                <a:gd name="connsiteY1" fmla="*/ 763830 h 1510590"/>
                <a:gd name="connsiteX2" fmla="*/ 2715436 w 3721276"/>
                <a:gd name="connsiteY2" fmla="*/ 1510590 h 1510590"/>
                <a:gd name="connsiteX3" fmla="*/ 0 w 3721276"/>
                <a:gd name="connsiteY3" fmla="*/ 626074 h 1510590"/>
                <a:gd name="connsiteX4" fmla="*/ 2172252 w 3721276"/>
                <a:gd name="connsiteY4" fmla="*/ 0 h 1510590"/>
                <a:gd name="connsiteX0" fmla="*/ 2172252 w 3721276"/>
                <a:gd name="connsiteY0" fmla="*/ 0 h 1161773"/>
                <a:gd name="connsiteX1" fmla="*/ 3721276 w 3721276"/>
                <a:gd name="connsiteY1" fmla="*/ 763830 h 1161773"/>
                <a:gd name="connsiteX2" fmla="*/ 446217 w 3721276"/>
                <a:gd name="connsiteY2" fmla="*/ 1161773 h 1161773"/>
                <a:gd name="connsiteX3" fmla="*/ 0 w 3721276"/>
                <a:gd name="connsiteY3" fmla="*/ 626074 h 1161773"/>
                <a:gd name="connsiteX4" fmla="*/ 2172252 w 3721276"/>
                <a:gd name="connsiteY4" fmla="*/ 0 h 1161773"/>
                <a:gd name="connsiteX0" fmla="*/ 2172252 w 3721276"/>
                <a:gd name="connsiteY0" fmla="*/ 0 h 1161773"/>
                <a:gd name="connsiteX1" fmla="*/ 3721276 w 3721276"/>
                <a:gd name="connsiteY1" fmla="*/ 763830 h 1161773"/>
                <a:gd name="connsiteX2" fmla="*/ 446217 w 3721276"/>
                <a:gd name="connsiteY2" fmla="*/ 1161773 h 1161773"/>
                <a:gd name="connsiteX3" fmla="*/ 0 w 3721276"/>
                <a:gd name="connsiteY3" fmla="*/ 626074 h 1161773"/>
                <a:gd name="connsiteX4" fmla="*/ 2172252 w 3721276"/>
                <a:gd name="connsiteY4" fmla="*/ 0 h 1161773"/>
                <a:gd name="connsiteX0" fmla="*/ 2172252 w 2784773"/>
                <a:gd name="connsiteY0" fmla="*/ 0 h 1161773"/>
                <a:gd name="connsiteX1" fmla="*/ 2784773 w 2784773"/>
                <a:gd name="connsiteY1" fmla="*/ 312420 h 1161773"/>
                <a:gd name="connsiteX2" fmla="*/ 446217 w 2784773"/>
                <a:gd name="connsiteY2" fmla="*/ 1161773 h 1161773"/>
                <a:gd name="connsiteX3" fmla="*/ 0 w 2784773"/>
                <a:gd name="connsiteY3" fmla="*/ 626074 h 1161773"/>
                <a:gd name="connsiteX4" fmla="*/ 2172252 w 2784773"/>
                <a:gd name="connsiteY4" fmla="*/ 0 h 1161773"/>
                <a:gd name="connsiteX0" fmla="*/ 2172252 w 2856812"/>
                <a:gd name="connsiteY0" fmla="*/ 0 h 1161773"/>
                <a:gd name="connsiteX1" fmla="*/ 2856812 w 2856812"/>
                <a:gd name="connsiteY1" fmla="*/ 415013 h 1161773"/>
                <a:gd name="connsiteX2" fmla="*/ 446217 w 2856812"/>
                <a:gd name="connsiteY2" fmla="*/ 1161773 h 1161773"/>
                <a:gd name="connsiteX3" fmla="*/ 0 w 2856812"/>
                <a:gd name="connsiteY3" fmla="*/ 626074 h 1161773"/>
                <a:gd name="connsiteX4" fmla="*/ 2172252 w 2856812"/>
                <a:gd name="connsiteY4" fmla="*/ 0 h 1161773"/>
                <a:gd name="connsiteX0" fmla="*/ 2370358 w 3054918"/>
                <a:gd name="connsiteY0" fmla="*/ 0 h 1161773"/>
                <a:gd name="connsiteX1" fmla="*/ 3054918 w 3054918"/>
                <a:gd name="connsiteY1" fmla="*/ 415013 h 1161773"/>
                <a:gd name="connsiteX2" fmla="*/ 644323 w 3054918"/>
                <a:gd name="connsiteY2" fmla="*/ 1161773 h 1161773"/>
                <a:gd name="connsiteX3" fmla="*/ 0 w 3054918"/>
                <a:gd name="connsiteY3" fmla="*/ 810742 h 1161773"/>
                <a:gd name="connsiteX4" fmla="*/ 2370358 w 3054918"/>
                <a:gd name="connsiteY4" fmla="*/ 0 h 1161773"/>
                <a:gd name="connsiteX0" fmla="*/ 2370358 w 3054918"/>
                <a:gd name="connsiteY0" fmla="*/ 0 h 1223329"/>
                <a:gd name="connsiteX1" fmla="*/ 3054918 w 3054918"/>
                <a:gd name="connsiteY1" fmla="*/ 476569 h 1223329"/>
                <a:gd name="connsiteX2" fmla="*/ 644323 w 3054918"/>
                <a:gd name="connsiteY2" fmla="*/ 1223329 h 1223329"/>
                <a:gd name="connsiteX3" fmla="*/ 0 w 3054918"/>
                <a:gd name="connsiteY3" fmla="*/ 872298 h 1223329"/>
                <a:gd name="connsiteX4" fmla="*/ 2370358 w 3054918"/>
                <a:gd name="connsiteY4" fmla="*/ 0 h 1223329"/>
                <a:gd name="connsiteX0" fmla="*/ 2370358 w 3054918"/>
                <a:gd name="connsiteY0" fmla="*/ 3237 h 1226566"/>
                <a:gd name="connsiteX1" fmla="*/ 3054918 w 3054918"/>
                <a:gd name="connsiteY1" fmla="*/ 479806 h 1226566"/>
                <a:gd name="connsiteX2" fmla="*/ 644323 w 3054918"/>
                <a:gd name="connsiteY2" fmla="*/ 1226566 h 1226566"/>
                <a:gd name="connsiteX3" fmla="*/ 0 w 3054918"/>
                <a:gd name="connsiteY3" fmla="*/ 875535 h 1226566"/>
                <a:gd name="connsiteX4" fmla="*/ 1590490 w 3054918"/>
                <a:gd name="connsiteY4" fmla="*/ 406940 h 1226566"/>
                <a:gd name="connsiteX5" fmla="*/ 2370358 w 3054918"/>
                <a:gd name="connsiteY5" fmla="*/ 3237 h 1226566"/>
                <a:gd name="connsiteX0" fmla="*/ 2370358 w 3054918"/>
                <a:gd name="connsiteY0" fmla="*/ 3237 h 1226566"/>
                <a:gd name="connsiteX1" fmla="*/ 3054918 w 3054918"/>
                <a:gd name="connsiteY1" fmla="*/ 479806 h 1226566"/>
                <a:gd name="connsiteX2" fmla="*/ 644323 w 3054918"/>
                <a:gd name="connsiteY2" fmla="*/ 1226566 h 1226566"/>
                <a:gd name="connsiteX3" fmla="*/ 0 w 3054918"/>
                <a:gd name="connsiteY3" fmla="*/ 875535 h 1226566"/>
                <a:gd name="connsiteX4" fmla="*/ 1590490 w 3054918"/>
                <a:gd name="connsiteY4" fmla="*/ 406940 h 1226566"/>
                <a:gd name="connsiteX5" fmla="*/ 2370358 w 3054918"/>
                <a:gd name="connsiteY5" fmla="*/ 3237 h 122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4918" h="1226566">
                  <a:moveTo>
                    <a:pt x="2370358" y="3237"/>
                  </a:moveTo>
                  <a:cubicBezTo>
                    <a:pt x="2990571" y="26196"/>
                    <a:pt x="2964387" y="228041"/>
                    <a:pt x="3054918" y="479806"/>
                  </a:cubicBezTo>
                  <a:cubicBezTo>
                    <a:pt x="2719638" y="728726"/>
                    <a:pt x="1276783" y="977646"/>
                    <a:pt x="644323" y="1226566"/>
                  </a:cubicBezTo>
                  <a:cubicBezTo>
                    <a:pt x="81361" y="1068517"/>
                    <a:pt x="148739" y="1054101"/>
                    <a:pt x="0" y="875535"/>
                  </a:cubicBezTo>
                  <a:cubicBezTo>
                    <a:pt x="138366" y="713699"/>
                    <a:pt x="1195430" y="569145"/>
                    <a:pt x="1590490" y="406940"/>
                  </a:cubicBezTo>
                  <a:cubicBezTo>
                    <a:pt x="1985550" y="261557"/>
                    <a:pt x="2106958" y="-34139"/>
                    <a:pt x="2370358" y="323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EE27F5B-914B-B625-07B4-504E9C545C75}"/>
                </a:ext>
              </a:extLst>
            </p:cNvPr>
            <p:cNvSpPr/>
            <p:nvPr/>
          </p:nvSpPr>
          <p:spPr>
            <a:xfrm>
              <a:off x="5486400" y="1927240"/>
              <a:ext cx="790575" cy="276225"/>
            </a:xfrm>
            <a:custGeom>
              <a:avLst/>
              <a:gdLst>
                <a:gd name="connsiteX0" fmla="*/ 0 w 790575"/>
                <a:gd name="connsiteY0" fmla="*/ 276225 h 276225"/>
                <a:gd name="connsiteX1" fmla="*/ 200025 w 790575"/>
                <a:gd name="connsiteY1" fmla="*/ 142875 h 276225"/>
                <a:gd name="connsiteX2" fmla="*/ 600075 w 790575"/>
                <a:gd name="connsiteY2" fmla="*/ 142875 h 276225"/>
                <a:gd name="connsiteX3" fmla="*/ 790575 w 790575"/>
                <a:gd name="connsiteY3" fmla="*/ 0 h 276225"/>
                <a:gd name="connsiteX4" fmla="*/ 790575 w 790575"/>
                <a:gd name="connsiteY4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75" h="276225">
                  <a:moveTo>
                    <a:pt x="0" y="276225"/>
                  </a:moveTo>
                  <a:cubicBezTo>
                    <a:pt x="50006" y="220662"/>
                    <a:pt x="100013" y="165100"/>
                    <a:pt x="200025" y="142875"/>
                  </a:cubicBezTo>
                  <a:cubicBezTo>
                    <a:pt x="300037" y="120650"/>
                    <a:pt x="501650" y="166687"/>
                    <a:pt x="600075" y="142875"/>
                  </a:cubicBezTo>
                  <a:cubicBezTo>
                    <a:pt x="698500" y="119062"/>
                    <a:pt x="790575" y="0"/>
                    <a:pt x="790575" y="0"/>
                  </a:cubicBezTo>
                  <a:lnTo>
                    <a:pt x="790575" y="0"/>
                  </a:lnTo>
                </a:path>
              </a:pathLst>
            </a:custGeom>
            <a:grp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0ACA5D6-EEE5-B0EA-102D-524BF6532E32}"/>
                </a:ext>
              </a:extLst>
            </p:cNvPr>
            <p:cNvGrpSpPr/>
            <p:nvPr/>
          </p:nvGrpSpPr>
          <p:grpSpPr>
            <a:xfrm>
              <a:off x="5747024" y="3931525"/>
              <a:ext cx="2102197" cy="1319911"/>
              <a:chOff x="5997575" y="4094105"/>
              <a:chExt cx="2102197" cy="1319911"/>
            </a:xfrm>
            <a:grpFill/>
          </p:grpSpPr>
          <p:sp>
            <p:nvSpPr>
              <p:cNvPr id="60" name="Rectangle 7">
                <a:extLst>
                  <a:ext uri="{FF2B5EF4-FFF2-40B4-BE49-F238E27FC236}">
                    <a16:creationId xmlns:a16="http://schemas.microsoft.com/office/drawing/2014/main" id="{94152EA6-B549-3075-0A07-CBCC3CFCF455}"/>
                  </a:ext>
                </a:extLst>
              </p:cNvPr>
              <p:cNvSpPr/>
              <p:nvPr/>
            </p:nvSpPr>
            <p:spPr>
              <a:xfrm>
                <a:off x="5997575" y="4094105"/>
                <a:ext cx="1801502" cy="1319911"/>
              </a:xfrm>
              <a:custGeom>
                <a:avLst/>
                <a:gdLst>
                  <a:gd name="connsiteX0" fmla="*/ 0 w 781050"/>
                  <a:gd name="connsiteY0" fmla="*/ 0 h 495300"/>
                  <a:gd name="connsiteX1" fmla="*/ 781050 w 781050"/>
                  <a:gd name="connsiteY1" fmla="*/ 0 h 495300"/>
                  <a:gd name="connsiteX2" fmla="*/ 781050 w 781050"/>
                  <a:gd name="connsiteY2" fmla="*/ 495300 h 495300"/>
                  <a:gd name="connsiteX3" fmla="*/ 0 w 781050"/>
                  <a:gd name="connsiteY3" fmla="*/ 495300 h 495300"/>
                  <a:gd name="connsiteX4" fmla="*/ 0 w 781050"/>
                  <a:gd name="connsiteY4" fmla="*/ 0 h 495300"/>
                  <a:gd name="connsiteX0" fmla="*/ 371475 w 1152525"/>
                  <a:gd name="connsiteY0" fmla="*/ 0 h 495300"/>
                  <a:gd name="connsiteX1" fmla="*/ 1152525 w 1152525"/>
                  <a:gd name="connsiteY1" fmla="*/ 0 h 495300"/>
                  <a:gd name="connsiteX2" fmla="*/ 1152525 w 1152525"/>
                  <a:gd name="connsiteY2" fmla="*/ 495300 h 495300"/>
                  <a:gd name="connsiteX3" fmla="*/ 0 w 1152525"/>
                  <a:gd name="connsiteY3" fmla="*/ 161925 h 495300"/>
                  <a:gd name="connsiteX4" fmla="*/ 371475 w 1152525"/>
                  <a:gd name="connsiteY4" fmla="*/ 0 h 495300"/>
                  <a:gd name="connsiteX0" fmla="*/ 371475 w 1152525"/>
                  <a:gd name="connsiteY0" fmla="*/ 0 h 590550"/>
                  <a:gd name="connsiteX1" fmla="*/ 1152525 w 1152525"/>
                  <a:gd name="connsiteY1" fmla="*/ 0 h 590550"/>
                  <a:gd name="connsiteX2" fmla="*/ 590550 w 1152525"/>
                  <a:gd name="connsiteY2" fmla="*/ 590550 h 590550"/>
                  <a:gd name="connsiteX3" fmla="*/ 0 w 1152525"/>
                  <a:gd name="connsiteY3" fmla="*/ 161925 h 590550"/>
                  <a:gd name="connsiteX4" fmla="*/ 371475 w 1152525"/>
                  <a:gd name="connsiteY4" fmla="*/ 0 h 590550"/>
                  <a:gd name="connsiteX0" fmla="*/ 371475 w 1533525"/>
                  <a:gd name="connsiteY0" fmla="*/ 114300 h 704850"/>
                  <a:gd name="connsiteX1" fmla="*/ 1533525 w 1533525"/>
                  <a:gd name="connsiteY1" fmla="*/ 0 h 704850"/>
                  <a:gd name="connsiteX2" fmla="*/ 590550 w 1533525"/>
                  <a:gd name="connsiteY2" fmla="*/ 704850 h 704850"/>
                  <a:gd name="connsiteX3" fmla="*/ 0 w 1533525"/>
                  <a:gd name="connsiteY3" fmla="*/ 276225 h 704850"/>
                  <a:gd name="connsiteX4" fmla="*/ 371475 w 1533525"/>
                  <a:gd name="connsiteY4" fmla="*/ 114300 h 704850"/>
                  <a:gd name="connsiteX0" fmla="*/ 1352550 w 1533525"/>
                  <a:gd name="connsiteY0" fmla="*/ 0 h 923925"/>
                  <a:gd name="connsiteX1" fmla="*/ 1533525 w 1533525"/>
                  <a:gd name="connsiteY1" fmla="*/ 219075 h 923925"/>
                  <a:gd name="connsiteX2" fmla="*/ 590550 w 1533525"/>
                  <a:gd name="connsiteY2" fmla="*/ 923925 h 923925"/>
                  <a:gd name="connsiteX3" fmla="*/ 0 w 1533525"/>
                  <a:gd name="connsiteY3" fmla="*/ 495300 h 923925"/>
                  <a:gd name="connsiteX4" fmla="*/ 1352550 w 1533525"/>
                  <a:gd name="connsiteY4" fmla="*/ 0 h 923925"/>
                  <a:gd name="connsiteX0" fmla="*/ 1352550 w 1533525"/>
                  <a:gd name="connsiteY0" fmla="*/ 109497 h 1033422"/>
                  <a:gd name="connsiteX1" fmla="*/ 1533525 w 1533525"/>
                  <a:gd name="connsiteY1" fmla="*/ 328572 h 1033422"/>
                  <a:gd name="connsiteX2" fmla="*/ 590550 w 1533525"/>
                  <a:gd name="connsiteY2" fmla="*/ 1033422 h 1033422"/>
                  <a:gd name="connsiteX3" fmla="*/ 0 w 1533525"/>
                  <a:gd name="connsiteY3" fmla="*/ 604797 h 1033422"/>
                  <a:gd name="connsiteX4" fmla="*/ 1352550 w 1533525"/>
                  <a:gd name="connsiteY4" fmla="*/ 109497 h 1033422"/>
                  <a:gd name="connsiteX0" fmla="*/ 1352550 w 1533525"/>
                  <a:gd name="connsiteY0" fmla="*/ 162757 h 1086682"/>
                  <a:gd name="connsiteX1" fmla="*/ 1533525 w 1533525"/>
                  <a:gd name="connsiteY1" fmla="*/ 381832 h 1086682"/>
                  <a:gd name="connsiteX2" fmla="*/ 590550 w 1533525"/>
                  <a:gd name="connsiteY2" fmla="*/ 1086682 h 1086682"/>
                  <a:gd name="connsiteX3" fmla="*/ 0 w 1533525"/>
                  <a:gd name="connsiteY3" fmla="*/ 658057 h 1086682"/>
                  <a:gd name="connsiteX4" fmla="*/ 1352550 w 1533525"/>
                  <a:gd name="connsiteY4" fmla="*/ 162757 h 1086682"/>
                  <a:gd name="connsiteX0" fmla="*/ 1352550 w 1533525"/>
                  <a:gd name="connsiteY0" fmla="*/ 167454 h 1091379"/>
                  <a:gd name="connsiteX1" fmla="*/ 1533525 w 1533525"/>
                  <a:gd name="connsiteY1" fmla="*/ 386529 h 1091379"/>
                  <a:gd name="connsiteX2" fmla="*/ 590550 w 1533525"/>
                  <a:gd name="connsiteY2" fmla="*/ 1091379 h 1091379"/>
                  <a:gd name="connsiteX3" fmla="*/ 0 w 1533525"/>
                  <a:gd name="connsiteY3" fmla="*/ 662754 h 1091379"/>
                  <a:gd name="connsiteX4" fmla="*/ 1352550 w 1533525"/>
                  <a:gd name="connsiteY4" fmla="*/ 167454 h 1091379"/>
                  <a:gd name="connsiteX0" fmla="*/ 1352550 w 1533936"/>
                  <a:gd name="connsiteY0" fmla="*/ 167454 h 1091379"/>
                  <a:gd name="connsiteX1" fmla="*/ 1533525 w 1533936"/>
                  <a:gd name="connsiteY1" fmla="*/ 386529 h 1091379"/>
                  <a:gd name="connsiteX2" fmla="*/ 590550 w 1533936"/>
                  <a:gd name="connsiteY2" fmla="*/ 1091379 h 1091379"/>
                  <a:gd name="connsiteX3" fmla="*/ 0 w 1533936"/>
                  <a:gd name="connsiteY3" fmla="*/ 662754 h 1091379"/>
                  <a:gd name="connsiteX4" fmla="*/ 1352550 w 1533936"/>
                  <a:gd name="connsiteY4" fmla="*/ 167454 h 1091379"/>
                  <a:gd name="connsiteX0" fmla="*/ 1352550 w 1533948"/>
                  <a:gd name="connsiteY0" fmla="*/ 167454 h 1119954"/>
                  <a:gd name="connsiteX1" fmla="*/ 1533525 w 1533948"/>
                  <a:gd name="connsiteY1" fmla="*/ 386529 h 1119954"/>
                  <a:gd name="connsiteX2" fmla="*/ 609600 w 1533948"/>
                  <a:gd name="connsiteY2" fmla="*/ 1119954 h 1119954"/>
                  <a:gd name="connsiteX3" fmla="*/ 0 w 1533948"/>
                  <a:gd name="connsiteY3" fmla="*/ 662754 h 1119954"/>
                  <a:gd name="connsiteX4" fmla="*/ 1352550 w 1533948"/>
                  <a:gd name="connsiteY4" fmla="*/ 167454 h 1119954"/>
                  <a:gd name="connsiteX0" fmla="*/ 1352550 w 1533967"/>
                  <a:gd name="connsiteY0" fmla="*/ 167454 h 1119954"/>
                  <a:gd name="connsiteX1" fmla="*/ 1533525 w 1533967"/>
                  <a:gd name="connsiteY1" fmla="*/ 386529 h 1119954"/>
                  <a:gd name="connsiteX2" fmla="*/ 609600 w 1533967"/>
                  <a:gd name="connsiteY2" fmla="*/ 1119954 h 1119954"/>
                  <a:gd name="connsiteX3" fmla="*/ 0 w 1533967"/>
                  <a:gd name="connsiteY3" fmla="*/ 662754 h 1119954"/>
                  <a:gd name="connsiteX4" fmla="*/ 1352550 w 1533967"/>
                  <a:gd name="connsiteY4" fmla="*/ 167454 h 1119954"/>
                  <a:gd name="connsiteX0" fmla="*/ 1410535 w 1591952"/>
                  <a:gd name="connsiteY0" fmla="*/ 167454 h 1271984"/>
                  <a:gd name="connsiteX1" fmla="*/ 1591510 w 1591952"/>
                  <a:gd name="connsiteY1" fmla="*/ 386529 h 1271984"/>
                  <a:gd name="connsiteX2" fmla="*/ 667585 w 1591952"/>
                  <a:gd name="connsiteY2" fmla="*/ 1119954 h 1271984"/>
                  <a:gd name="connsiteX3" fmla="*/ 57985 w 1591952"/>
                  <a:gd name="connsiteY3" fmla="*/ 662754 h 1271984"/>
                  <a:gd name="connsiteX4" fmla="*/ 1410535 w 1591952"/>
                  <a:gd name="connsiteY4" fmla="*/ 167454 h 1271984"/>
                  <a:gd name="connsiteX0" fmla="*/ 1586490 w 1767907"/>
                  <a:gd name="connsiteY0" fmla="*/ 167454 h 1295345"/>
                  <a:gd name="connsiteX1" fmla="*/ 1767465 w 1767907"/>
                  <a:gd name="connsiteY1" fmla="*/ 386529 h 1295345"/>
                  <a:gd name="connsiteX2" fmla="*/ 843540 w 1767907"/>
                  <a:gd name="connsiteY2" fmla="*/ 1119954 h 1295345"/>
                  <a:gd name="connsiteX3" fmla="*/ 233940 w 1767907"/>
                  <a:gd name="connsiteY3" fmla="*/ 662754 h 1295345"/>
                  <a:gd name="connsiteX4" fmla="*/ 1586490 w 1767907"/>
                  <a:gd name="connsiteY4" fmla="*/ 167454 h 1295345"/>
                  <a:gd name="connsiteX0" fmla="*/ 1568155 w 1749572"/>
                  <a:gd name="connsiteY0" fmla="*/ 167454 h 1319911"/>
                  <a:gd name="connsiteX1" fmla="*/ 1749130 w 1749572"/>
                  <a:gd name="connsiteY1" fmla="*/ 386529 h 1319911"/>
                  <a:gd name="connsiteX2" fmla="*/ 825205 w 1749572"/>
                  <a:gd name="connsiteY2" fmla="*/ 1119954 h 1319911"/>
                  <a:gd name="connsiteX3" fmla="*/ 215605 w 1749572"/>
                  <a:gd name="connsiteY3" fmla="*/ 662754 h 1319911"/>
                  <a:gd name="connsiteX4" fmla="*/ 1568155 w 1749572"/>
                  <a:gd name="connsiteY4" fmla="*/ 167454 h 1319911"/>
                  <a:gd name="connsiteX0" fmla="*/ 1624705 w 1806122"/>
                  <a:gd name="connsiteY0" fmla="*/ 167454 h 1319911"/>
                  <a:gd name="connsiteX1" fmla="*/ 1805680 w 1806122"/>
                  <a:gd name="connsiteY1" fmla="*/ 386529 h 1319911"/>
                  <a:gd name="connsiteX2" fmla="*/ 881755 w 1806122"/>
                  <a:gd name="connsiteY2" fmla="*/ 1119954 h 1319911"/>
                  <a:gd name="connsiteX3" fmla="*/ 272155 w 1806122"/>
                  <a:gd name="connsiteY3" fmla="*/ 662754 h 1319911"/>
                  <a:gd name="connsiteX4" fmla="*/ 1624705 w 1806122"/>
                  <a:gd name="connsiteY4" fmla="*/ 167454 h 1319911"/>
                  <a:gd name="connsiteX0" fmla="*/ 1624705 w 1791846"/>
                  <a:gd name="connsiteY0" fmla="*/ 167454 h 1319911"/>
                  <a:gd name="connsiteX1" fmla="*/ 1791393 w 1791846"/>
                  <a:gd name="connsiteY1" fmla="*/ 381767 h 1319911"/>
                  <a:gd name="connsiteX2" fmla="*/ 881755 w 1791846"/>
                  <a:gd name="connsiteY2" fmla="*/ 1119954 h 1319911"/>
                  <a:gd name="connsiteX3" fmla="*/ 272155 w 1791846"/>
                  <a:gd name="connsiteY3" fmla="*/ 662754 h 1319911"/>
                  <a:gd name="connsiteX4" fmla="*/ 1624705 w 1791846"/>
                  <a:gd name="connsiteY4" fmla="*/ 167454 h 1319911"/>
                  <a:gd name="connsiteX0" fmla="*/ 1624705 w 1801502"/>
                  <a:gd name="connsiteY0" fmla="*/ 167454 h 1319911"/>
                  <a:gd name="connsiteX1" fmla="*/ 1791393 w 1801502"/>
                  <a:gd name="connsiteY1" fmla="*/ 381767 h 1319911"/>
                  <a:gd name="connsiteX2" fmla="*/ 881755 w 1801502"/>
                  <a:gd name="connsiteY2" fmla="*/ 1119954 h 1319911"/>
                  <a:gd name="connsiteX3" fmla="*/ 272155 w 1801502"/>
                  <a:gd name="connsiteY3" fmla="*/ 662754 h 1319911"/>
                  <a:gd name="connsiteX4" fmla="*/ 1624705 w 1801502"/>
                  <a:gd name="connsiteY4" fmla="*/ 167454 h 131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1502" h="1319911">
                    <a:moveTo>
                      <a:pt x="1624705" y="167454"/>
                    </a:moveTo>
                    <a:lnTo>
                      <a:pt x="1791393" y="381767"/>
                    </a:lnTo>
                    <a:cubicBezTo>
                      <a:pt x="1891405" y="1269179"/>
                      <a:pt x="1224655" y="1065979"/>
                      <a:pt x="881755" y="1119954"/>
                    </a:cubicBezTo>
                    <a:cubicBezTo>
                      <a:pt x="-226320" y="1653354"/>
                      <a:pt x="-115195" y="986604"/>
                      <a:pt x="272155" y="662754"/>
                    </a:cubicBezTo>
                    <a:cubicBezTo>
                      <a:pt x="627755" y="459554"/>
                      <a:pt x="516630" y="-343721"/>
                      <a:pt x="1624705" y="167454"/>
                    </a:cubicBez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7">
                <a:extLst>
                  <a:ext uri="{FF2B5EF4-FFF2-40B4-BE49-F238E27FC236}">
                    <a16:creationId xmlns:a16="http://schemas.microsoft.com/office/drawing/2014/main" id="{0A461D46-A0FF-107E-423F-C4DC6193AA78}"/>
                  </a:ext>
                </a:extLst>
              </p:cNvPr>
              <p:cNvSpPr/>
              <p:nvPr/>
            </p:nvSpPr>
            <p:spPr>
              <a:xfrm>
                <a:off x="7045720" y="4094105"/>
                <a:ext cx="1054052" cy="856836"/>
              </a:xfrm>
              <a:custGeom>
                <a:avLst/>
                <a:gdLst>
                  <a:gd name="connsiteX0" fmla="*/ 0 w 781050"/>
                  <a:gd name="connsiteY0" fmla="*/ 0 h 495300"/>
                  <a:gd name="connsiteX1" fmla="*/ 781050 w 781050"/>
                  <a:gd name="connsiteY1" fmla="*/ 0 h 495300"/>
                  <a:gd name="connsiteX2" fmla="*/ 781050 w 781050"/>
                  <a:gd name="connsiteY2" fmla="*/ 495300 h 495300"/>
                  <a:gd name="connsiteX3" fmla="*/ 0 w 781050"/>
                  <a:gd name="connsiteY3" fmla="*/ 495300 h 495300"/>
                  <a:gd name="connsiteX4" fmla="*/ 0 w 781050"/>
                  <a:gd name="connsiteY4" fmla="*/ 0 h 495300"/>
                  <a:gd name="connsiteX0" fmla="*/ 371475 w 1152525"/>
                  <a:gd name="connsiteY0" fmla="*/ 0 h 495300"/>
                  <a:gd name="connsiteX1" fmla="*/ 1152525 w 1152525"/>
                  <a:gd name="connsiteY1" fmla="*/ 0 h 495300"/>
                  <a:gd name="connsiteX2" fmla="*/ 1152525 w 1152525"/>
                  <a:gd name="connsiteY2" fmla="*/ 495300 h 495300"/>
                  <a:gd name="connsiteX3" fmla="*/ 0 w 1152525"/>
                  <a:gd name="connsiteY3" fmla="*/ 161925 h 495300"/>
                  <a:gd name="connsiteX4" fmla="*/ 371475 w 1152525"/>
                  <a:gd name="connsiteY4" fmla="*/ 0 h 495300"/>
                  <a:gd name="connsiteX0" fmla="*/ 371475 w 1152525"/>
                  <a:gd name="connsiteY0" fmla="*/ 0 h 590550"/>
                  <a:gd name="connsiteX1" fmla="*/ 1152525 w 1152525"/>
                  <a:gd name="connsiteY1" fmla="*/ 0 h 590550"/>
                  <a:gd name="connsiteX2" fmla="*/ 590550 w 1152525"/>
                  <a:gd name="connsiteY2" fmla="*/ 590550 h 590550"/>
                  <a:gd name="connsiteX3" fmla="*/ 0 w 1152525"/>
                  <a:gd name="connsiteY3" fmla="*/ 161925 h 590550"/>
                  <a:gd name="connsiteX4" fmla="*/ 371475 w 1152525"/>
                  <a:gd name="connsiteY4" fmla="*/ 0 h 590550"/>
                  <a:gd name="connsiteX0" fmla="*/ 371475 w 1533525"/>
                  <a:gd name="connsiteY0" fmla="*/ 114300 h 704850"/>
                  <a:gd name="connsiteX1" fmla="*/ 1533525 w 1533525"/>
                  <a:gd name="connsiteY1" fmla="*/ 0 h 704850"/>
                  <a:gd name="connsiteX2" fmla="*/ 590550 w 1533525"/>
                  <a:gd name="connsiteY2" fmla="*/ 704850 h 704850"/>
                  <a:gd name="connsiteX3" fmla="*/ 0 w 1533525"/>
                  <a:gd name="connsiteY3" fmla="*/ 276225 h 704850"/>
                  <a:gd name="connsiteX4" fmla="*/ 371475 w 1533525"/>
                  <a:gd name="connsiteY4" fmla="*/ 114300 h 704850"/>
                  <a:gd name="connsiteX0" fmla="*/ 1352550 w 1533525"/>
                  <a:gd name="connsiteY0" fmla="*/ 0 h 923925"/>
                  <a:gd name="connsiteX1" fmla="*/ 1533525 w 1533525"/>
                  <a:gd name="connsiteY1" fmla="*/ 219075 h 923925"/>
                  <a:gd name="connsiteX2" fmla="*/ 590550 w 1533525"/>
                  <a:gd name="connsiteY2" fmla="*/ 923925 h 923925"/>
                  <a:gd name="connsiteX3" fmla="*/ 0 w 1533525"/>
                  <a:gd name="connsiteY3" fmla="*/ 495300 h 923925"/>
                  <a:gd name="connsiteX4" fmla="*/ 1352550 w 1533525"/>
                  <a:gd name="connsiteY4" fmla="*/ 0 h 923925"/>
                  <a:gd name="connsiteX0" fmla="*/ 1352550 w 1533525"/>
                  <a:gd name="connsiteY0" fmla="*/ 109497 h 1033422"/>
                  <a:gd name="connsiteX1" fmla="*/ 1533525 w 1533525"/>
                  <a:gd name="connsiteY1" fmla="*/ 328572 h 1033422"/>
                  <a:gd name="connsiteX2" fmla="*/ 590550 w 1533525"/>
                  <a:gd name="connsiteY2" fmla="*/ 1033422 h 1033422"/>
                  <a:gd name="connsiteX3" fmla="*/ 0 w 1533525"/>
                  <a:gd name="connsiteY3" fmla="*/ 604797 h 1033422"/>
                  <a:gd name="connsiteX4" fmla="*/ 1352550 w 1533525"/>
                  <a:gd name="connsiteY4" fmla="*/ 109497 h 1033422"/>
                  <a:gd name="connsiteX0" fmla="*/ 1352550 w 1533525"/>
                  <a:gd name="connsiteY0" fmla="*/ 162757 h 1086682"/>
                  <a:gd name="connsiteX1" fmla="*/ 1533525 w 1533525"/>
                  <a:gd name="connsiteY1" fmla="*/ 381832 h 1086682"/>
                  <a:gd name="connsiteX2" fmla="*/ 590550 w 1533525"/>
                  <a:gd name="connsiteY2" fmla="*/ 1086682 h 1086682"/>
                  <a:gd name="connsiteX3" fmla="*/ 0 w 1533525"/>
                  <a:gd name="connsiteY3" fmla="*/ 658057 h 1086682"/>
                  <a:gd name="connsiteX4" fmla="*/ 1352550 w 1533525"/>
                  <a:gd name="connsiteY4" fmla="*/ 162757 h 1086682"/>
                  <a:gd name="connsiteX0" fmla="*/ 1352550 w 1533525"/>
                  <a:gd name="connsiteY0" fmla="*/ 167454 h 1091379"/>
                  <a:gd name="connsiteX1" fmla="*/ 1533525 w 1533525"/>
                  <a:gd name="connsiteY1" fmla="*/ 386529 h 1091379"/>
                  <a:gd name="connsiteX2" fmla="*/ 590550 w 1533525"/>
                  <a:gd name="connsiteY2" fmla="*/ 1091379 h 1091379"/>
                  <a:gd name="connsiteX3" fmla="*/ 0 w 1533525"/>
                  <a:gd name="connsiteY3" fmla="*/ 662754 h 1091379"/>
                  <a:gd name="connsiteX4" fmla="*/ 1352550 w 1533525"/>
                  <a:gd name="connsiteY4" fmla="*/ 167454 h 1091379"/>
                  <a:gd name="connsiteX0" fmla="*/ 1352550 w 1533936"/>
                  <a:gd name="connsiteY0" fmla="*/ 167454 h 1091379"/>
                  <a:gd name="connsiteX1" fmla="*/ 1533525 w 1533936"/>
                  <a:gd name="connsiteY1" fmla="*/ 386529 h 1091379"/>
                  <a:gd name="connsiteX2" fmla="*/ 590550 w 1533936"/>
                  <a:gd name="connsiteY2" fmla="*/ 1091379 h 1091379"/>
                  <a:gd name="connsiteX3" fmla="*/ 0 w 1533936"/>
                  <a:gd name="connsiteY3" fmla="*/ 662754 h 1091379"/>
                  <a:gd name="connsiteX4" fmla="*/ 1352550 w 1533936"/>
                  <a:gd name="connsiteY4" fmla="*/ 167454 h 1091379"/>
                  <a:gd name="connsiteX0" fmla="*/ 1352550 w 1533948"/>
                  <a:gd name="connsiteY0" fmla="*/ 167454 h 1119954"/>
                  <a:gd name="connsiteX1" fmla="*/ 1533525 w 1533948"/>
                  <a:gd name="connsiteY1" fmla="*/ 386529 h 1119954"/>
                  <a:gd name="connsiteX2" fmla="*/ 609600 w 1533948"/>
                  <a:gd name="connsiteY2" fmla="*/ 1119954 h 1119954"/>
                  <a:gd name="connsiteX3" fmla="*/ 0 w 1533948"/>
                  <a:gd name="connsiteY3" fmla="*/ 662754 h 1119954"/>
                  <a:gd name="connsiteX4" fmla="*/ 1352550 w 1533948"/>
                  <a:gd name="connsiteY4" fmla="*/ 167454 h 1119954"/>
                  <a:gd name="connsiteX0" fmla="*/ 1352550 w 1533967"/>
                  <a:gd name="connsiteY0" fmla="*/ 167454 h 1119954"/>
                  <a:gd name="connsiteX1" fmla="*/ 1533525 w 1533967"/>
                  <a:gd name="connsiteY1" fmla="*/ 386529 h 1119954"/>
                  <a:gd name="connsiteX2" fmla="*/ 609600 w 1533967"/>
                  <a:gd name="connsiteY2" fmla="*/ 1119954 h 1119954"/>
                  <a:gd name="connsiteX3" fmla="*/ 0 w 1533967"/>
                  <a:gd name="connsiteY3" fmla="*/ 662754 h 1119954"/>
                  <a:gd name="connsiteX4" fmla="*/ 1352550 w 1533967"/>
                  <a:gd name="connsiteY4" fmla="*/ 167454 h 1119954"/>
                  <a:gd name="connsiteX0" fmla="*/ 1410535 w 1591952"/>
                  <a:gd name="connsiteY0" fmla="*/ 167454 h 1271984"/>
                  <a:gd name="connsiteX1" fmla="*/ 1591510 w 1591952"/>
                  <a:gd name="connsiteY1" fmla="*/ 386529 h 1271984"/>
                  <a:gd name="connsiteX2" fmla="*/ 667585 w 1591952"/>
                  <a:gd name="connsiteY2" fmla="*/ 1119954 h 1271984"/>
                  <a:gd name="connsiteX3" fmla="*/ 57985 w 1591952"/>
                  <a:gd name="connsiteY3" fmla="*/ 662754 h 1271984"/>
                  <a:gd name="connsiteX4" fmla="*/ 1410535 w 1591952"/>
                  <a:gd name="connsiteY4" fmla="*/ 167454 h 1271984"/>
                  <a:gd name="connsiteX0" fmla="*/ 1586490 w 1767907"/>
                  <a:gd name="connsiteY0" fmla="*/ 167454 h 1295345"/>
                  <a:gd name="connsiteX1" fmla="*/ 1767465 w 1767907"/>
                  <a:gd name="connsiteY1" fmla="*/ 386529 h 1295345"/>
                  <a:gd name="connsiteX2" fmla="*/ 843540 w 1767907"/>
                  <a:gd name="connsiteY2" fmla="*/ 1119954 h 1295345"/>
                  <a:gd name="connsiteX3" fmla="*/ 233940 w 1767907"/>
                  <a:gd name="connsiteY3" fmla="*/ 662754 h 1295345"/>
                  <a:gd name="connsiteX4" fmla="*/ 1586490 w 1767907"/>
                  <a:gd name="connsiteY4" fmla="*/ 167454 h 1295345"/>
                  <a:gd name="connsiteX0" fmla="*/ 1568155 w 1749572"/>
                  <a:gd name="connsiteY0" fmla="*/ 167454 h 1319911"/>
                  <a:gd name="connsiteX1" fmla="*/ 1749130 w 1749572"/>
                  <a:gd name="connsiteY1" fmla="*/ 386529 h 1319911"/>
                  <a:gd name="connsiteX2" fmla="*/ 825205 w 1749572"/>
                  <a:gd name="connsiteY2" fmla="*/ 1119954 h 1319911"/>
                  <a:gd name="connsiteX3" fmla="*/ 215605 w 1749572"/>
                  <a:gd name="connsiteY3" fmla="*/ 662754 h 1319911"/>
                  <a:gd name="connsiteX4" fmla="*/ 1568155 w 1749572"/>
                  <a:gd name="connsiteY4" fmla="*/ 167454 h 1319911"/>
                  <a:gd name="connsiteX0" fmla="*/ 1624705 w 1806122"/>
                  <a:gd name="connsiteY0" fmla="*/ 167454 h 1319911"/>
                  <a:gd name="connsiteX1" fmla="*/ 1805680 w 1806122"/>
                  <a:gd name="connsiteY1" fmla="*/ 386529 h 1319911"/>
                  <a:gd name="connsiteX2" fmla="*/ 881755 w 1806122"/>
                  <a:gd name="connsiteY2" fmla="*/ 1119954 h 1319911"/>
                  <a:gd name="connsiteX3" fmla="*/ 272155 w 1806122"/>
                  <a:gd name="connsiteY3" fmla="*/ 662754 h 1319911"/>
                  <a:gd name="connsiteX4" fmla="*/ 1624705 w 1806122"/>
                  <a:gd name="connsiteY4" fmla="*/ 167454 h 1319911"/>
                  <a:gd name="connsiteX0" fmla="*/ 1398187 w 1579604"/>
                  <a:gd name="connsiteY0" fmla="*/ 167454 h 1262830"/>
                  <a:gd name="connsiteX1" fmla="*/ 1579162 w 1579604"/>
                  <a:gd name="connsiteY1" fmla="*/ 386529 h 1262830"/>
                  <a:gd name="connsiteX2" fmla="*/ 655237 w 1579604"/>
                  <a:gd name="connsiteY2" fmla="*/ 1119954 h 1262830"/>
                  <a:gd name="connsiteX3" fmla="*/ 45637 w 1579604"/>
                  <a:gd name="connsiteY3" fmla="*/ 662754 h 1262830"/>
                  <a:gd name="connsiteX4" fmla="*/ 1398187 w 1579604"/>
                  <a:gd name="connsiteY4" fmla="*/ 167454 h 1262830"/>
                  <a:gd name="connsiteX0" fmla="*/ 1444557 w 1625974"/>
                  <a:gd name="connsiteY0" fmla="*/ 167454 h 1293057"/>
                  <a:gd name="connsiteX1" fmla="*/ 1625532 w 1625974"/>
                  <a:gd name="connsiteY1" fmla="*/ 386529 h 1293057"/>
                  <a:gd name="connsiteX2" fmla="*/ 701607 w 1625974"/>
                  <a:gd name="connsiteY2" fmla="*/ 1119954 h 1293057"/>
                  <a:gd name="connsiteX3" fmla="*/ 92007 w 1625974"/>
                  <a:gd name="connsiteY3" fmla="*/ 662754 h 1293057"/>
                  <a:gd name="connsiteX4" fmla="*/ 1444557 w 1625974"/>
                  <a:gd name="connsiteY4" fmla="*/ 167454 h 1293057"/>
                  <a:gd name="connsiteX0" fmla="*/ 1352550 w 1533967"/>
                  <a:gd name="connsiteY0" fmla="*/ 167454 h 1129519"/>
                  <a:gd name="connsiteX1" fmla="*/ 1533525 w 1533967"/>
                  <a:gd name="connsiteY1" fmla="*/ 386529 h 1129519"/>
                  <a:gd name="connsiteX2" fmla="*/ 609600 w 1533967"/>
                  <a:gd name="connsiteY2" fmla="*/ 1119954 h 1129519"/>
                  <a:gd name="connsiteX3" fmla="*/ 0 w 1533967"/>
                  <a:gd name="connsiteY3" fmla="*/ 662754 h 1129519"/>
                  <a:gd name="connsiteX4" fmla="*/ 1352550 w 1533967"/>
                  <a:gd name="connsiteY4" fmla="*/ 167454 h 1129519"/>
                  <a:gd name="connsiteX0" fmla="*/ 805363 w 986780"/>
                  <a:gd name="connsiteY0" fmla="*/ 289925 h 1246883"/>
                  <a:gd name="connsiteX1" fmla="*/ 986338 w 986780"/>
                  <a:gd name="connsiteY1" fmla="*/ 509000 h 1246883"/>
                  <a:gd name="connsiteX2" fmla="*/ 62413 w 986780"/>
                  <a:gd name="connsiteY2" fmla="*/ 1242425 h 1246883"/>
                  <a:gd name="connsiteX3" fmla="*/ 310063 w 986780"/>
                  <a:gd name="connsiteY3" fmla="*/ 261350 h 1246883"/>
                  <a:gd name="connsiteX4" fmla="*/ 805363 w 986780"/>
                  <a:gd name="connsiteY4" fmla="*/ 289925 h 1246883"/>
                  <a:gd name="connsiteX0" fmla="*/ 805363 w 986780"/>
                  <a:gd name="connsiteY0" fmla="*/ 182216 h 1139174"/>
                  <a:gd name="connsiteX1" fmla="*/ 986338 w 986780"/>
                  <a:gd name="connsiteY1" fmla="*/ 401291 h 1139174"/>
                  <a:gd name="connsiteX2" fmla="*/ 62413 w 986780"/>
                  <a:gd name="connsiteY2" fmla="*/ 1134716 h 1139174"/>
                  <a:gd name="connsiteX3" fmla="*/ 310063 w 986780"/>
                  <a:gd name="connsiteY3" fmla="*/ 153641 h 1139174"/>
                  <a:gd name="connsiteX4" fmla="*/ 805363 w 986780"/>
                  <a:gd name="connsiteY4" fmla="*/ 182216 h 1139174"/>
                  <a:gd name="connsiteX0" fmla="*/ 805363 w 986780"/>
                  <a:gd name="connsiteY0" fmla="*/ 175066 h 1132024"/>
                  <a:gd name="connsiteX1" fmla="*/ 986338 w 986780"/>
                  <a:gd name="connsiteY1" fmla="*/ 394141 h 1132024"/>
                  <a:gd name="connsiteX2" fmla="*/ 62413 w 986780"/>
                  <a:gd name="connsiteY2" fmla="*/ 1127566 h 1132024"/>
                  <a:gd name="connsiteX3" fmla="*/ 310063 w 986780"/>
                  <a:gd name="connsiteY3" fmla="*/ 146491 h 1132024"/>
                  <a:gd name="connsiteX4" fmla="*/ 805363 w 986780"/>
                  <a:gd name="connsiteY4" fmla="*/ 175066 h 1132024"/>
                  <a:gd name="connsiteX0" fmla="*/ 805363 w 986780"/>
                  <a:gd name="connsiteY0" fmla="*/ 142952 h 1099910"/>
                  <a:gd name="connsiteX1" fmla="*/ 986338 w 986780"/>
                  <a:gd name="connsiteY1" fmla="*/ 362027 h 1099910"/>
                  <a:gd name="connsiteX2" fmla="*/ 62413 w 986780"/>
                  <a:gd name="connsiteY2" fmla="*/ 1095452 h 1099910"/>
                  <a:gd name="connsiteX3" fmla="*/ 310063 w 986780"/>
                  <a:gd name="connsiteY3" fmla="*/ 114377 h 1099910"/>
                  <a:gd name="connsiteX4" fmla="*/ 805363 w 986780"/>
                  <a:gd name="connsiteY4" fmla="*/ 142952 h 1099910"/>
                  <a:gd name="connsiteX0" fmla="*/ 801379 w 982796"/>
                  <a:gd name="connsiteY0" fmla="*/ 144386 h 1101301"/>
                  <a:gd name="connsiteX1" fmla="*/ 982354 w 982796"/>
                  <a:gd name="connsiteY1" fmla="*/ 363461 h 1101301"/>
                  <a:gd name="connsiteX2" fmla="*/ 58429 w 982796"/>
                  <a:gd name="connsiteY2" fmla="*/ 1096886 h 1101301"/>
                  <a:gd name="connsiteX3" fmla="*/ 353704 w 982796"/>
                  <a:gd name="connsiteY3" fmla="*/ 106286 h 1101301"/>
                  <a:gd name="connsiteX4" fmla="*/ 801379 w 982796"/>
                  <a:gd name="connsiteY4" fmla="*/ 144386 h 1101301"/>
                  <a:gd name="connsiteX0" fmla="*/ 801379 w 982796"/>
                  <a:gd name="connsiteY0" fmla="*/ 213278 h 1170193"/>
                  <a:gd name="connsiteX1" fmla="*/ 982354 w 982796"/>
                  <a:gd name="connsiteY1" fmla="*/ 432353 h 1170193"/>
                  <a:gd name="connsiteX2" fmla="*/ 58429 w 982796"/>
                  <a:gd name="connsiteY2" fmla="*/ 1165778 h 1170193"/>
                  <a:gd name="connsiteX3" fmla="*/ 353704 w 982796"/>
                  <a:gd name="connsiteY3" fmla="*/ 175178 h 1170193"/>
                  <a:gd name="connsiteX4" fmla="*/ 801379 w 982796"/>
                  <a:gd name="connsiteY4" fmla="*/ 213278 h 1170193"/>
                  <a:gd name="connsiteX0" fmla="*/ 801379 w 982796"/>
                  <a:gd name="connsiteY0" fmla="*/ 205271 h 1162186"/>
                  <a:gd name="connsiteX1" fmla="*/ 982354 w 982796"/>
                  <a:gd name="connsiteY1" fmla="*/ 424346 h 1162186"/>
                  <a:gd name="connsiteX2" fmla="*/ 58429 w 982796"/>
                  <a:gd name="connsiteY2" fmla="*/ 1157771 h 1162186"/>
                  <a:gd name="connsiteX3" fmla="*/ 353704 w 982796"/>
                  <a:gd name="connsiteY3" fmla="*/ 167171 h 1162186"/>
                  <a:gd name="connsiteX4" fmla="*/ 801379 w 982796"/>
                  <a:gd name="connsiteY4" fmla="*/ 205271 h 1162186"/>
                  <a:gd name="connsiteX0" fmla="*/ 801379 w 982796"/>
                  <a:gd name="connsiteY0" fmla="*/ 140020 h 1096935"/>
                  <a:gd name="connsiteX1" fmla="*/ 982354 w 982796"/>
                  <a:gd name="connsiteY1" fmla="*/ 359095 h 1096935"/>
                  <a:gd name="connsiteX2" fmla="*/ 58429 w 982796"/>
                  <a:gd name="connsiteY2" fmla="*/ 1092520 h 1096935"/>
                  <a:gd name="connsiteX3" fmla="*/ 353704 w 982796"/>
                  <a:gd name="connsiteY3" fmla="*/ 101920 h 1096935"/>
                  <a:gd name="connsiteX4" fmla="*/ 801379 w 982796"/>
                  <a:gd name="connsiteY4" fmla="*/ 140020 h 1096935"/>
                  <a:gd name="connsiteX0" fmla="*/ 771458 w 952875"/>
                  <a:gd name="connsiteY0" fmla="*/ 140020 h 1092520"/>
                  <a:gd name="connsiteX1" fmla="*/ 952433 w 952875"/>
                  <a:gd name="connsiteY1" fmla="*/ 359095 h 1092520"/>
                  <a:gd name="connsiteX2" fmla="*/ 28508 w 952875"/>
                  <a:gd name="connsiteY2" fmla="*/ 1092520 h 1092520"/>
                  <a:gd name="connsiteX3" fmla="*/ 209482 w 952875"/>
                  <a:gd name="connsiteY3" fmla="*/ 246814 h 1092520"/>
                  <a:gd name="connsiteX4" fmla="*/ 323783 w 952875"/>
                  <a:gd name="connsiteY4" fmla="*/ 101920 h 1092520"/>
                  <a:gd name="connsiteX5" fmla="*/ 771458 w 952875"/>
                  <a:gd name="connsiteY5" fmla="*/ 140020 h 1092520"/>
                  <a:gd name="connsiteX0" fmla="*/ 764489 w 945906"/>
                  <a:gd name="connsiteY0" fmla="*/ 140020 h 1092521"/>
                  <a:gd name="connsiteX1" fmla="*/ 945464 w 945906"/>
                  <a:gd name="connsiteY1" fmla="*/ 359095 h 1092521"/>
                  <a:gd name="connsiteX2" fmla="*/ 21539 w 945906"/>
                  <a:gd name="connsiteY2" fmla="*/ 1092520 h 1092521"/>
                  <a:gd name="connsiteX3" fmla="*/ 416826 w 945906"/>
                  <a:gd name="connsiteY3" fmla="*/ 289676 h 1092521"/>
                  <a:gd name="connsiteX4" fmla="*/ 202513 w 945906"/>
                  <a:gd name="connsiteY4" fmla="*/ 246814 h 1092521"/>
                  <a:gd name="connsiteX5" fmla="*/ 316814 w 945906"/>
                  <a:gd name="connsiteY5" fmla="*/ 101920 h 1092521"/>
                  <a:gd name="connsiteX6" fmla="*/ 764489 w 945906"/>
                  <a:gd name="connsiteY6" fmla="*/ 140020 h 1092521"/>
                  <a:gd name="connsiteX0" fmla="*/ 774862 w 956279"/>
                  <a:gd name="connsiteY0" fmla="*/ 140020 h 1093455"/>
                  <a:gd name="connsiteX1" fmla="*/ 955837 w 956279"/>
                  <a:gd name="connsiteY1" fmla="*/ 359095 h 1093455"/>
                  <a:gd name="connsiteX2" fmla="*/ 31912 w 956279"/>
                  <a:gd name="connsiteY2" fmla="*/ 1092520 h 1093455"/>
                  <a:gd name="connsiteX3" fmla="*/ 179548 w 956279"/>
                  <a:gd name="connsiteY3" fmla="*/ 532564 h 1093455"/>
                  <a:gd name="connsiteX4" fmla="*/ 427199 w 956279"/>
                  <a:gd name="connsiteY4" fmla="*/ 289676 h 1093455"/>
                  <a:gd name="connsiteX5" fmla="*/ 212886 w 956279"/>
                  <a:gd name="connsiteY5" fmla="*/ 246814 h 1093455"/>
                  <a:gd name="connsiteX6" fmla="*/ 327187 w 956279"/>
                  <a:gd name="connsiteY6" fmla="*/ 101920 h 1093455"/>
                  <a:gd name="connsiteX7" fmla="*/ 774862 w 956279"/>
                  <a:gd name="connsiteY7" fmla="*/ 140020 h 1093455"/>
                  <a:gd name="connsiteX0" fmla="*/ 764232 w 945649"/>
                  <a:gd name="connsiteY0" fmla="*/ 140020 h 1094690"/>
                  <a:gd name="connsiteX1" fmla="*/ 945207 w 945649"/>
                  <a:gd name="connsiteY1" fmla="*/ 359095 h 1094690"/>
                  <a:gd name="connsiteX2" fmla="*/ 21282 w 945649"/>
                  <a:gd name="connsiteY2" fmla="*/ 1092520 h 1094690"/>
                  <a:gd name="connsiteX3" fmla="*/ 454669 w 945649"/>
                  <a:gd name="connsiteY3" fmla="*/ 513514 h 1094690"/>
                  <a:gd name="connsiteX4" fmla="*/ 168918 w 945649"/>
                  <a:gd name="connsiteY4" fmla="*/ 532564 h 1094690"/>
                  <a:gd name="connsiteX5" fmla="*/ 416569 w 945649"/>
                  <a:gd name="connsiteY5" fmla="*/ 289676 h 1094690"/>
                  <a:gd name="connsiteX6" fmla="*/ 202256 w 945649"/>
                  <a:gd name="connsiteY6" fmla="*/ 246814 h 1094690"/>
                  <a:gd name="connsiteX7" fmla="*/ 316557 w 945649"/>
                  <a:gd name="connsiteY7" fmla="*/ 101920 h 1094690"/>
                  <a:gd name="connsiteX8" fmla="*/ 764232 w 945649"/>
                  <a:gd name="connsiteY8" fmla="*/ 140020 h 1094690"/>
                  <a:gd name="connsiteX0" fmla="*/ 757545 w 938962"/>
                  <a:gd name="connsiteY0" fmla="*/ 140020 h 1097086"/>
                  <a:gd name="connsiteX1" fmla="*/ 938520 w 938962"/>
                  <a:gd name="connsiteY1" fmla="*/ 359095 h 1097086"/>
                  <a:gd name="connsiteX2" fmla="*/ 14595 w 938962"/>
                  <a:gd name="connsiteY2" fmla="*/ 1092520 h 1097086"/>
                  <a:gd name="connsiteX3" fmla="*/ 424169 w 938962"/>
                  <a:gd name="connsiteY3" fmla="*/ 665913 h 1097086"/>
                  <a:gd name="connsiteX4" fmla="*/ 447982 w 938962"/>
                  <a:gd name="connsiteY4" fmla="*/ 513514 h 1097086"/>
                  <a:gd name="connsiteX5" fmla="*/ 162231 w 938962"/>
                  <a:gd name="connsiteY5" fmla="*/ 532564 h 1097086"/>
                  <a:gd name="connsiteX6" fmla="*/ 409882 w 938962"/>
                  <a:gd name="connsiteY6" fmla="*/ 289676 h 1097086"/>
                  <a:gd name="connsiteX7" fmla="*/ 195569 w 938962"/>
                  <a:gd name="connsiteY7" fmla="*/ 246814 h 1097086"/>
                  <a:gd name="connsiteX8" fmla="*/ 309870 w 938962"/>
                  <a:gd name="connsiteY8" fmla="*/ 101920 h 1097086"/>
                  <a:gd name="connsiteX9" fmla="*/ 757545 w 938962"/>
                  <a:gd name="connsiteY9" fmla="*/ 140020 h 1097086"/>
                  <a:gd name="connsiteX0" fmla="*/ 755185 w 936602"/>
                  <a:gd name="connsiteY0" fmla="*/ 140020 h 1102589"/>
                  <a:gd name="connsiteX1" fmla="*/ 936160 w 936602"/>
                  <a:gd name="connsiteY1" fmla="*/ 359095 h 1102589"/>
                  <a:gd name="connsiteX2" fmla="*/ 12235 w 936602"/>
                  <a:gd name="connsiteY2" fmla="*/ 1092520 h 1102589"/>
                  <a:gd name="connsiteX3" fmla="*/ 621833 w 936602"/>
                  <a:gd name="connsiteY3" fmla="*/ 723063 h 1102589"/>
                  <a:gd name="connsiteX4" fmla="*/ 421809 w 936602"/>
                  <a:gd name="connsiteY4" fmla="*/ 665913 h 1102589"/>
                  <a:gd name="connsiteX5" fmla="*/ 445622 w 936602"/>
                  <a:gd name="connsiteY5" fmla="*/ 513514 h 1102589"/>
                  <a:gd name="connsiteX6" fmla="*/ 159871 w 936602"/>
                  <a:gd name="connsiteY6" fmla="*/ 532564 h 1102589"/>
                  <a:gd name="connsiteX7" fmla="*/ 407522 w 936602"/>
                  <a:gd name="connsiteY7" fmla="*/ 289676 h 1102589"/>
                  <a:gd name="connsiteX8" fmla="*/ 193209 w 936602"/>
                  <a:gd name="connsiteY8" fmla="*/ 246814 h 1102589"/>
                  <a:gd name="connsiteX9" fmla="*/ 307510 w 936602"/>
                  <a:gd name="connsiteY9" fmla="*/ 101920 h 1102589"/>
                  <a:gd name="connsiteX10" fmla="*/ 755185 w 936602"/>
                  <a:gd name="connsiteY10" fmla="*/ 140020 h 1102589"/>
                  <a:gd name="connsiteX0" fmla="*/ 600084 w 792781"/>
                  <a:gd name="connsiteY0" fmla="*/ 140020 h 909394"/>
                  <a:gd name="connsiteX1" fmla="*/ 781059 w 792781"/>
                  <a:gd name="connsiteY1" fmla="*/ 359095 h 909394"/>
                  <a:gd name="connsiteX2" fmla="*/ 495309 w 792781"/>
                  <a:gd name="connsiteY2" fmla="*/ 844870 h 909394"/>
                  <a:gd name="connsiteX3" fmla="*/ 466732 w 792781"/>
                  <a:gd name="connsiteY3" fmla="*/ 723063 h 909394"/>
                  <a:gd name="connsiteX4" fmla="*/ 266708 w 792781"/>
                  <a:gd name="connsiteY4" fmla="*/ 665913 h 909394"/>
                  <a:gd name="connsiteX5" fmla="*/ 290521 w 792781"/>
                  <a:gd name="connsiteY5" fmla="*/ 513514 h 909394"/>
                  <a:gd name="connsiteX6" fmla="*/ 4770 w 792781"/>
                  <a:gd name="connsiteY6" fmla="*/ 532564 h 909394"/>
                  <a:gd name="connsiteX7" fmla="*/ 252421 w 792781"/>
                  <a:gd name="connsiteY7" fmla="*/ 289676 h 909394"/>
                  <a:gd name="connsiteX8" fmla="*/ 38108 w 792781"/>
                  <a:gd name="connsiteY8" fmla="*/ 246814 h 909394"/>
                  <a:gd name="connsiteX9" fmla="*/ 152409 w 792781"/>
                  <a:gd name="connsiteY9" fmla="*/ 101920 h 909394"/>
                  <a:gd name="connsiteX10" fmla="*/ 600084 w 792781"/>
                  <a:gd name="connsiteY10" fmla="*/ 140020 h 909394"/>
                  <a:gd name="connsiteX0" fmla="*/ 600084 w 781984"/>
                  <a:gd name="connsiteY0" fmla="*/ 140020 h 891305"/>
                  <a:gd name="connsiteX1" fmla="*/ 781059 w 781984"/>
                  <a:gd name="connsiteY1" fmla="*/ 359095 h 891305"/>
                  <a:gd name="connsiteX2" fmla="*/ 495309 w 781984"/>
                  <a:gd name="connsiteY2" fmla="*/ 844870 h 891305"/>
                  <a:gd name="connsiteX3" fmla="*/ 466732 w 781984"/>
                  <a:gd name="connsiteY3" fmla="*/ 723063 h 891305"/>
                  <a:gd name="connsiteX4" fmla="*/ 266708 w 781984"/>
                  <a:gd name="connsiteY4" fmla="*/ 665913 h 891305"/>
                  <a:gd name="connsiteX5" fmla="*/ 290521 w 781984"/>
                  <a:gd name="connsiteY5" fmla="*/ 513514 h 891305"/>
                  <a:gd name="connsiteX6" fmla="*/ 4770 w 781984"/>
                  <a:gd name="connsiteY6" fmla="*/ 532564 h 891305"/>
                  <a:gd name="connsiteX7" fmla="*/ 252421 w 781984"/>
                  <a:gd name="connsiteY7" fmla="*/ 289676 h 891305"/>
                  <a:gd name="connsiteX8" fmla="*/ 38108 w 781984"/>
                  <a:gd name="connsiteY8" fmla="*/ 246814 h 891305"/>
                  <a:gd name="connsiteX9" fmla="*/ 152409 w 781984"/>
                  <a:gd name="connsiteY9" fmla="*/ 101920 h 891305"/>
                  <a:gd name="connsiteX10" fmla="*/ 600084 w 781984"/>
                  <a:gd name="connsiteY10" fmla="*/ 140020 h 891305"/>
                  <a:gd name="connsiteX0" fmla="*/ 600084 w 781059"/>
                  <a:gd name="connsiteY0" fmla="*/ 140020 h 868247"/>
                  <a:gd name="connsiteX1" fmla="*/ 781059 w 781059"/>
                  <a:gd name="connsiteY1" fmla="*/ 359095 h 868247"/>
                  <a:gd name="connsiteX2" fmla="*/ 495309 w 781059"/>
                  <a:gd name="connsiteY2" fmla="*/ 844870 h 868247"/>
                  <a:gd name="connsiteX3" fmla="*/ 466732 w 781059"/>
                  <a:gd name="connsiteY3" fmla="*/ 723063 h 868247"/>
                  <a:gd name="connsiteX4" fmla="*/ 266708 w 781059"/>
                  <a:gd name="connsiteY4" fmla="*/ 665913 h 868247"/>
                  <a:gd name="connsiteX5" fmla="*/ 290521 w 781059"/>
                  <a:gd name="connsiteY5" fmla="*/ 513514 h 868247"/>
                  <a:gd name="connsiteX6" fmla="*/ 4770 w 781059"/>
                  <a:gd name="connsiteY6" fmla="*/ 532564 h 868247"/>
                  <a:gd name="connsiteX7" fmla="*/ 252421 w 781059"/>
                  <a:gd name="connsiteY7" fmla="*/ 289676 h 868247"/>
                  <a:gd name="connsiteX8" fmla="*/ 38108 w 781059"/>
                  <a:gd name="connsiteY8" fmla="*/ 246814 h 868247"/>
                  <a:gd name="connsiteX9" fmla="*/ 152409 w 781059"/>
                  <a:gd name="connsiteY9" fmla="*/ 101920 h 868247"/>
                  <a:gd name="connsiteX10" fmla="*/ 600084 w 781059"/>
                  <a:gd name="connsiteY10" fmla="*/ 140020 h 868247"/>
                  <a:gd name="connsiteX0" fmla="*/ 600084 w 781059"/>
                  <a:gd name="connsiteY0" fmla="*/ 140020 h 858484"/>
                  <a:gd name="connsiteX1" fmla="*/ 781059 w 781059"/>
                  <a:gd name="connsiteY1" fmla="*/ 359095 h 858484"/>
                  <a:gd name="connsiteX2" fmla="*/ 495309 w 781059"/>
                  <a:gd name="connsiteY2" fmla="*/ 844870 h 858484"/>
                  <a:gd name="connsiteX3" fmla="*/ 466732 w 781059"/>
                  <a:gd name="connsiteY3" fmla="*/ 723063 h 858484"/>
                  <a:gd name="connsiteX4" fmla="*/ 266708 w 781059"/>
                  <a:gd name="connsiteY4" fmla="*/ 665913 h 858484"/>
                  <a:gd name="connsiteX5" fmla="*/ 290521 w 781059"/>
                  <a:gd name="connsiteY5" fmla="*/ 513514 h 858484"/>
                  <a:gd name="connsiteX6" fmla="*/ 4770 w 781059"/>
                  <a:gd name="connsiteY6" fmla="*/ 532564 h 858484"/>
                  <a:gd name="connsiteX7" fmla="*/ 252421 w 781059"/>
                  <a:gd name="connsiteY7" fmla="*/ 289676 h 858484"/>
                  <a:gd name="connsiteX8" fmla="*/ 38108 w 781059"/>
                  <a:gd name="connsiteY8" fmla="*/ 246814 h 858484"/>
                  <a:gd name="connsiteX9" fmla="*/ 152409 w 781059"/>
                  <a:gd name="connsiteY9" fmla="*/ 101920 h 858484"/>
                  <a:gd name="connsiteX10" fmla="*/ 600084 w 781059"/>
                  <a:gd name="connsiteY10" fmla="*/ 140020 h 858484"/>
                  <a:gd name="connsiteX0" fmla="*/ 600084 w 781059"/>
                  <a:gd name="connsiteY0" fmla="*/ 140020 h 858484"/>
                  <a:gd name="connsiteX1" fmla="*/ 781059 w 781059"/>
                  <a:gd name="connsiteY1" fmla="*/ 359095 h 858484"/>
                  <a:gd name="connsiteX2" fmla="*/ 495309 w 781059"/>
                  <a:gd name="connsiteY2" fmla="*/ 844870 h 858484"/>
                  <a:gd name="connsiteX3" fmla="*/ 466732 w 781059"/>
                  <a:gd name="connsiteY3" fmla="*/ 723063 h 858484"/>
                  <a:gd name="connsiteX4" fmla="*/ 266708 w 781059"/>
                  <a:gd name="connsiteY4" fmla="*/ 665913 h 858484"/>
                  <a:gd name="connsiteX5" fmla="*/ 290521 w 781059"/>
                  <a:gd name="connsiteY5" fmla="*/ 513514 h 858484"/>
                  <a:gd name="connsiteX6" fmla="*/ 4770 w 781059"/>
                  <a:gd name="connsiteY6" fmla="*/ 532564 h 858484"/>
                  <a:gd name="connsiteX7" fmla="*/ 252421 w 781059"/>
                  <a:gd name="connsiteY7" fmla="*/ 289676 h 858484"/>
                  <a:gd name="connsiteX8" fmla="*/ 38108 w 781059"/>
                  <a:gd name="connsiteY8" fmla="*/ 246814 h 858484"/>
                  <a:gd name="connsiteX9" fmla="*/ 152409 w 781059"/>
                  <a:gd name="connsiteY9" fmla="*/ 101920 h 858484"/>
                  <a:gd name="connsiteX10" fmla="*/ 600084 w 781059"/>
                  <a:gd name="connsiteY10" fmla="*/ 140020 h 858484"/>
                  <a:gd name="connsiteX0" fmla="*/ 600084 w 1052521"/>
                  <a:gd name="connsiteY0" fmla="*/ 140020 h 858484"/>
                  <a:gd name="connsiteX1" fmla="*/ 1052521 w 1052521"/>
                  <a:gd name="connsiteY1" fmla="*/ 46789 h 858484"/>
                  <a:gd name="connsiteX2" fmla="*/ 781059 w 1052521"/>
                  <a:gd name="connsiteY2" fmla="*/ 359095 h 858484"/>
                  <a:gd name="connsiteX3" fmla="*/ 495309 w 1052521"/>
                  <a:gd name="connsiteY3" fmla="*/ 844870 h 858484"/>
                  <a:gd name="connsiteX4" fmla="*/ 466732 w 1052521"/>
                  <a:gd name="connsiteY4" fmla="*/ 723063 h 858484"/>
                  <a:gd name="connsiteX5" fmla="*/ 266708 w 1052521"/>
                  <a:gd name="connsiteY5" fmla="*/ 665913 h 858484"/>
                  <a:gd name="connsiteX6" fmla="*/ 290521 w 1052521"/>
                  <a:gd name="connsiteY6" fmla="*/ 513514 h 858484"/>
                  <a:gd name="connsiteX7" fmla="*/ 4770 w 1052521"/>
                  <a:gd name="connsiteY7" fmla="*/ 532564 h 858484"/>
                  <a:gd name="connsiteX8" fmla="*/ 252421 w 1052521"/>
                  <a:gd name="connsiteY8" fmla="*/ 289676 h 858484"/>
                  <a:gd name="connsiteX9" fmla="*/ 38108 w 1052521"/>
                  <a:gd name="connsiteY9" fmla="*/ 246814 h 858484"/>
                  <a:gd name="connsiteX10" fmla="*/ 152409 w 1052521"/>
                  <a:gd name="connsiteY10" fmla="*/ 101920 h 858484"/>
                  <a:gd name="connsiteX11" fmla="*/ 600084 w 1052521"/>
                  <a:gd name="connsiteY11" fmla="*/ 140020 h 858484"/>
                  <a:gd name="connsiteX0" fmla="*/ 600084 w 1052521"/>
                  <a:gd name="connsiteY0" fmla="*/ 140020 h 858484"/>
                  <a:gd name="connsiteX1" fmla="*/ 1052521 w 1052521"/>
                  <a:gd name="connsiteY1" fmla="*/ 46789 h 858484"/>
                  <a:gd name="connsiteX2" fmla="*/ 747722 w 1052521"/>
                  <a:gd name="connsiteY2" fmla="*/ 359095 h 858484"/>
                  <a:gd name="connsiteX3" fmla="*/ 495309 w 1052521"/>
                  <a:gd name="connsiteY3" fmla="*/ 844870 h 858484"/>
                  <a:gd name="connsiteX4" fmla="*/ 466732 w 1052521"/>
                  <a:gd name="connsiteY4" fmla="*/ 723063 h 858484"/>
                  <a:gd name="connsiteX5" fmla="*/ 266708 w 1052521"/>
                  <a:gd name="connsiteY5" fmla="*/ 665913 h 858484"/>
                  <a:gd name="connsiteX6" fmla="*/ 290521 w 1052521"/>
                  <a:gd name="connsiteY6" fmla="*/ 513514 h 858484"/>
                  <a:gd name="connsiteX7" fmla="*/ 4770 w 1052521"/>
                  <a:gd name="connsiteY7" fmla="*/ 532564 h 858484"/>
                  <a:gd name="connsiteX8" fmla="*/ 252421 w 1052521"/>
                  <a:gd name="connsiteY8" fmla="*/ 289676 h 858484"/>
                  <a:gd name="connsiteX9" fmla="*/ 38108 w 1052521"/>
                  <a:gd name="connsiteY9" fmla="*/ 246814 h 858484"/>
                  <a:gd name="connsiteX10" fmla="*/ 152409 w 1052521"/>
                  <a:gd name="connsiteY10" fmla="*/ 101920 h 858484"/>
                  <a:gd name="connsiteX11" fmla="*/ 600084 w 1052521"/>
                  <a:gd name="connsiteY11" fmla="*/ 140020 h 858484"/>
                  <a:gd name="connsiteX0" fmla="*/ 600084 w 1052521"/>
                  <a:gd name="connsiteY0" fmla="*/ 140020 h 856836"/>
                  <a:gd name="connsiteX1" fmla="*/ 1052521 w 1052521"/>
                  <a:gd name="connsiteY1" fmla="*/ 46789 h 856836"/>
                  <a:gd name="connsiteX2" fmla="*/ 747722 w 1052521"/>
                  <a:gd name="connsiteY2" fmla="*/ 359095 h 856836"/>
                  <a:gd name="connsiteX3" fmla="*/ 495309 w 1052521"/>
                  <a:gd name="connsiteY3" fmla="*/ 844870 h 856836"/>
                  <a:gd name="connsiteX4" fmla="*/ 466732 w 1052521"/>
                  <a:gd name="connsiteY4" fmla="*/ 723063 h 856836"/>
                  <a:gd name="connsiteX5" fmla="*/ 266708 w 1052521"/>
                  <a:gd name="connsiteY5" fmla="*/ 665913 h 856836"/>
                  <a:gd name="connsiteX6" fmla="*/ 290521 w 1052521"/>
                  <a:gd name="connsiteY6" fmla="*/ 513514 h 856836"/>
                  <a:gd name="connsiteX7" fmla="*/ 4770 w 1052521"/>
                  <a:gd name="connsiteY7" fmla="*/ 532564 h 856836"/>
                  <a:gd name="connsiteX8" fmla="*/ 252421 w 1052521"/>
                  <a:gd name="connsiteY8" fmla="*/ 289676 h 856836"/>
                  <a:gd name="connsiteX9" fmla="*/ 38108 w 1052521"/>
                  <a:gd name="connsiteY9" fmla="*/ 246814 h 856836"/>
                  <a:gd name="connsiteX10" fmla="*/ 152409 w 1052521"/>
                  <a:gd name="connsiteY10" fmla="*/ 101920 h 856836"/>
                  <a:gd name="connsiteX11" fmla="*/ 600084 w 1052521"/>
                  <a:gd name="connsiteY11" fmla="*/ 140020 h 856836"/>
                  <a:gd name="connsiteX0" fmla="*/ 600084 w 1054052"/>
                  <a:gd name="connsiteY0" fmla="*/ 140020 h 856836"/>
                  <a:gd name="connsiteX1" fmla="*/ 1052521 w 1054052"/>
                  <a:gd name="connsiteY1" fmla="*/ 46789 h 856836"/>
                  <a:gd name="connsiteX2" fmla="*/ 747722 w 1054052"/>
                  <a:gd name="connsiteY2" fmla="*/ 359095 h 856836"/>
                  <a:gd name="connsiteX3" fmla="*/ 495309 w 1054052"/>
                  <a:gd name="connsiteY3" fmla="*/ 844870 h 856836"/>
                  <a:gd name="connsiteX4" fmla="*/ 466732 w 1054052"/>
                  <a:gd name="connsiteY4" fmla="*/ 723063 h 856836"/>
                  <a:gd name="connsiteX5" fmla="*/ 266708 w 1054052"/>
                  <a:gd name="connsiteY5" fmla="*/ 665913 h 856836"/>
                  <a:gd name="connsiteX6" fmla="*/ 290521 w 1054052"/>
                  <a:gd name="connsiteY6" fmla="*/ 513514 h 856836"/>
                  <a:gd name="connsiteX7" fmla="*/ 4770 w 1054052"/>
                  <a:gd name="connsiteY7" fmla="*/ 532564 h 856836"/>
                  <a:gd name="connsiteX8" fmla="*/ 252421 w 1054052"/>
                  <a:gd name="connsiteY8" fmla="*/ 289676 h 856836"/>
                  <a:gd name="connsiteX9" fmla="*/ 38108 w 1054052"/>
                  <a:gd name="connsiteY9" fmla="*/ 246814 h 856836"/>
                  <a:gd name="connsiteX10" fmla="*/ 152409 w 1054052"/>
                  <a:gd name="connsiteY10" fmla="*/ 101920 h 856836"/>
                  <a:gd name="connsiteX11" fmla="*/ 600084 w 1054052"/>
                  <a:gd name="connsiteY11" fmla="*/ 140020 h 856836"/>
                  <a:gd name="connsiteX0" fmla="*/ 600084 w 1054052"/>
                  <a:gd name="connsiteY0" fmla="*/ 140020 h 856836"/>
                  <a:gd name="connsiteX1" fmla="*/ 1052521 w 1054052"/>
                  <a:gd name="connsiteY1" fmla="*/ 46789 h 856836"/>
                  <a:gd name="connsiteX2" fmla="*/ 747722 w 1054052"/>
                  <a:gd name="connsiteY2" fmla="*/ 359095 h 856836"/>
                  <a:gd name="connsiteX3" fmla="*/ 495309 w 1054052"/>
                  <a:gd name="connsiteY3" fmla="*/ 844870 h 856836"/>
                  <a:gd name="connsiteX4" fmla="*/ 466732 w 1054052"/>
                  <a:gd name="connsiteY4" fmla="*/ 723063 h 856836"/>
                  <a:gd name="connsiteX5" fmla="*/ 266708 w 1054052"/>
                  <a:gd name="connsiteY5" fmla="*/ 665913 h 856836"/>
                  <a:gd name="connsiteX6" fmla="*/ 290521 w 1054052"/>
                  <a:gd name="connsiteY6" fmla="*/ 513514 h 856836"/>
                  <a:gd name="connsiteX7" fmla="*/ 4770 w 1054052"/>
                  <a:gd name="connsiteY7" fmla="*/ 532564 h 856836"/>
                  <a:gd name="connsiteX8" fmla="*/ 252421 w 1054052"/>
                  <a:gd name="connsiteY8" fmla="*/ 289676 h 856836"/>
                  <a:gd name="connsiteX9" fmla="*/ 38108 w 1054052"/>
                  <a:gd name="connsiteY9" fmla="*/ 246814 h 856836"/>
                  <a:gd name="connsiteX10" fmla="*/ 152409 w 1054052"/>
                  <a:gd name="connsiteY10" fmla="*/ 101920 h 856836"/>
                  <a:gd name="connsiteX11" fmla="*/ 600084 w 1054052"/>
                  <a:gd name="connsiteY11" fmla="*/ 140020 h 856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54052" h="856836">
                    <a:moveTo>
                      <a:pt x="600084" y="140020"/>
                    </a:moveTo>
                    <a:cubicBezTo>
                      <a:pt x="633421" y="175618"/>
                      <a:pt x="1004896" y="-55484"/>
                      <a:pt x="1052521" y="46789"/>
                    </a:cubicBezTo>
                    <a:cubicBezTo>
                      <a:pt x="1074746" y="174704"/>
                      <a:pt x="849322" y="254993"/>
                      <a:pt x="747722" y="359095"/>
                    </a:cubicBezTo>
                    <a:cubicBezTo>
                      <a:pt x="795347" y="1136970"/>
                      <a:pt x="519122" y="743270"/>
                      <a:pt x="495309" y="844870"/>
                    </a:cubicBezTo>
                    <a:cubicBezTo>
                      <a:pt x="486578" y="834888"/>
                      <a:pt x="465145" y="746539"/>
                      <a:pt x="466732" y="723063"/>
                    </a:cubicBezTo>
                    <a:cubicBezTo>
                      <a:pt x="534994" y="651962"/>
                      <a:pt x="239720" y="715919"/>
                      <a:pt x="266708" y="665913"/>
                    </a:cubicBezTo>
                    <a:cubicBezTo>
                      <a:pt x="293696" y="615907"/>
                      <a:pt x="320684" y="534945"/>
                      <a:pt x="290521" y="513514"/>
                    </a:cubicBezTo>
                    <a:cubicBezTo>
                      <a:pt x="260358" y="492083"/>
                      <a:pt x="-41267" y="584158"/>
                      <a:pt x="4770" y="532564"/>
                    </a:cubicBezTo>
                    <a:cubicBezTo>
                      <a:pt x="50807" y="480970"/>
                      <a:pt x="269883" y="332538"/>
                      <a:pt x="252421" y="289676"/>
                    </a:cubicBezTo>
                    <a:cubicBezTo>
                      <a:pt x="234959" y="246814"/>
                      <a:pt x="13502" y="290807"/>
                      <a:pt x="38108" y="246814"/>
                    </a:cubicBezTo>
                    <a:cubicBezTo>
                      <a:pt x="62714" y="202821"/>
                      <a:pt x="72240" y="120513"/>
                      <a:pt x="152409" y="101920"/>
                    </a:cubicBezTo>
                    <a:cubicBezTo>
                      <a:pt x="190509" y="95570"/>
                      <a:pt x="-279391" y="-147317"/>
                      <a:pt x="600084" y="140020"/>
                    </a:cubicBezTo>
                    <a:close/>
                  </a:path>
                </a:pathLst>
              </a:custGeom>
              <a:grp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7">
                <a:extLst>
                  <a:ext uri="{FF2B5EF4-FFF2-40B4-BE49-F238E27FC236}">
                    <a16:creationId xmlns:a16="http://schemas.microsoft.com/office/drawing/2014/main" id="{E7BBDBBB-45CD-A77A-187F-5C6889380A69}"/>
                  </a:ext>
                </a:extLst>
              </p:cNvPr>
              <p:cNvSpPr/>
              <p:nvPr/>
            </p:nvSpPr>
            <p:spPr>
              <a:xfrm>
                <a:off x="6869356" y="423827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7">
                <a:extLst>
                  <a:ext uri="{FF2B5EF4-FFF2-40B4-BE49-F238E27FC236}">
                    <a16:creationId xmlns:a16="http://schemas.microsoft.com/office/drawing/2014/main" id="{415B2686-5A3C-DCC9-CD77-0BF716B2563E}"/>
                  </a:ext>
                </a:extLst>
              </p:cNvPr>
              <p:cNvSpPr/>
              <p:nvPr/>
            </p:nvSpPr>
            <p:spPr>
              <a:xfrm>
                <a:off x="6865228" y="447680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7">
                <a:extLst>
                  <a:ext uri="{FF2B5EF4-FFF2-40B4-BE49-F238E27FC236}">
                    <a16:creationId xmlns:a16="http://schemas.microsoft.com/office/drawing/2014/main" id="{B05B826C-10C6-C834-7D6B-F0673F5596F9}"/>
                  </a:ext>
                </a:extLst>
              </p:cNvPr>
              <p:cNvSpPr/>
              <p:nvPr/>
            </p:nvSpPr>
            <p:spPr>
              <a:xfrm>
                <a:off x="6636594" y="452252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7">
                <a:extLst>
                  <a:ext uri="{FF2B5EF4-FFF2-40B4-BE49-F238E27FC236}">
                    <a16:creationId xmlns:a16="http://schemas.microsoft.com/office/drawing/2014/main" id="{FD774350-6E50-395F-8D02-9B36B69DED40}"/>
                  </a:ext>
                </a:extLst>
              </p:cNvPr>
              <p:cNvSpPr/>
              <p:nvPr/>
            </p:nvSpPr>
            <p:spPr>
              <a:xfrm>
                <a:off x="6687085" y="473120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7">
                <a:extLst>
                  <a:ext uri="{FF2B5EF4-FFF2-40B4-BE49-F238E27FC236}">
                    <a16:creationId xmlns:a16="http://schemas.microsoft.com/office/drawing/2014/main" id="{2633A191-122B-A206-72BF-80613E5227FF}"/>
                  </a:ext>
                </a:extLst>
              </p:cNvPr>
              <p:cNvSpPr/>
              <p:nvPr/>
            </p:nvSpPr>
            <p:spPr>
              <a:xfrm>
                <a:off x="6933788" y="475406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7">
                <a:extLst>
                  <a:ext uri="{FF2B5EF4-FFF2-40B4-BE49-F238E27FC236}">
                    <a16:creationId xmlns:a16="http://schemas.microsoft.com/office/drawing/2014/main" id="{E0A8298F-9135-4D78-E804-C95A220AACCB}"/>
                  </a:ext>
                </a:extLst>
              </p:cNvPr>
              <p:cNvSpPr/>
              <p:nvPr/>
            </p:nvSpPr>
            <p:spPr>
              <a:xfrm>
                <a:off x="7179042" y="473120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B74B9EF6-B047-E849-4174-4571E1825B2C}"/>
                  </a:ext>
                </a:extLst>
              </p:cNvPr>
              <p:cNvSpPr/>
              <p:nvPr/>
            </p:nvSpPr>
            <p:spPr>
              <a:xfrm>
                <a:off x="7045720" y="493510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 7">
                <a:extLst>
                  <a:ext uri="{FF2B5EF4-FFF2-40B4-BE49-F238E27FC236}">
                    <a16:creationId xmlns:a16="http://schemas.microsoft.com/office/drawing/2014/main" id="{B3AB4AE8-A430-D7A1-CD20-9660ECF0E8FB}"/>
                  </a:ext>
                </a:extLst>
              </p:cNvPr>
              <p:cNvSpPr/>
              <p:nvPr/>
            </p:nvSpPr>
            <p:spPr>
              <a:xfrm>
                <a:off x="7312420" y="491224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7">
                <a:extLst>
                  <a:ext uri="{FF2B5EF4-FFF2-40B4-BE49-F238E27FC236}">
                    <a16:creationId xmlns:a16="http://schemas.microsoft.com/office/drawing/2014/main" id="{2E10E306-DED6-7F42-A467-20D3F54C57E0}"/>
                  </a:ext>
                </a:extLst>
              </p:cNvPr>
              <p:cNvSpPr/>
              <p:nvPr/>
            </p:nvSpPr>
            <p:spPr>
              <a:xfrm>
                <a:off x="7210800" y="507223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 7">
                <a:extLst>
                  <a:ext uri="{FF2B5EF4-FFF2-40B4-BE49-F238E27FC236}">
                    <a16:creationId xmlns:a16="http://schemas.microsoft.com/office/drawing/2014/main" id="{6C4103E7-3457-ABA7-932B-FA70318744C7}"/>
                  </a:ext>
                </a:extLst>
              </p:cNvPr>
              <p:cNvSpPr/>
              <p:nvPr/>
            </p:nvSpPr>
            <p:spPr>
              <a:xfrm>
                <a:off x="7510186" y="5042226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ctangle 7">
                <a:extLst>
                  <a:ext uri="{FF2B5EF4-FFF2-40B4-BE49-F238E27FC236}">
                    <a16:creationId xmlns:a16="http://schemas.microsoft.com/office/drawing/2014/main" id="{C2D6A9BE-11D8-DF96-D7A9-756DA9A93127}"/>
                  </a:ext>
                </a:extLst>
              </p:cNvPr>
              <p:cNvSpPr/>
              <p:nvPr/>
            </p:nvSpPr>
            <p:spPr>
              <a:xfrm>
                <a:off x="6955914" y="507223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ctangle 7">
                <a:extLst>
                  <a:ext uri="{FF2B5EF4-FFF2-40B4-BE49-F238E27FC236}">
                    <a16:creationId xmlns:a16="http://schemas.microsoft.com/office/drawing/2014/main" id="{9CBA44F2-45AF-6202-C738-E5EDA44325EF}"/>
                  </a:ext>
                </a:extLst>
              </p:cNvPr>
              <p:cNvSpPr/>
              <p:nvPr/>
            </p:nvSpPr>
            <p:spPr>
              <a:xfrm>
                <a:off x="6791057" y="494594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">
                <a:extLst>
                  <a:ext uri="{FF2B5EF4-FFF2-40B4-BE49-F238E27FC236}">
                    <a16:creationId xmlns:a16="http://schemas.microsoft.com/office/drawing/2014/main" id="{26F73230-BB51-F198-ABFE-9C029DD98607}"/>
                  </a:ext>
                </a:extLst>
              </p:cNvPr>
              <p:cNvSpPr/>
              <p:nvPr/>
            </p:nvSpPr>
            <p:spPr>
              <a:xfrm>
                <a:off x="6440382" y="4754060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">
                <a:extLst>
                  <a:ext uri="{FF2B5EF4-FFF2-40B4-BE49-F238E27FC236}">
                    <a16:creationId xmlns:a16="http://schemas.microsoft.com/office/drawing/2014/main" id="{732D90E5-3AD9-C6C2-6725-162D13BC7A96}"/>
                  </a:ext>
                </a:extLst>
              </p:cNvPr>
              <p:cNvSpPr/>
              <p:nvPr/>
            </p:nvSpPr>
            <p:spPr>
              <a:xfrm>
                <a:off x="6546586" y="492801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">
                <a:extLst>
                  <a:ext uri="{FF2B5EF4-FFF2-40B4-BE49-F238E27FC236}">
                    <a16:creationId xmlns:a16="http://schemas.microsoft.com/office/drawing/2014/main" id="{BEE39EFE-7BD7-FAC4-5462-F7AFA93CB3E2}"/>
                  </a:ext>
                </a:extLst>
              </p:cNvPr>
              <p:cNvSpPr/>
              <p:nvPr/>
            </p:nvSpPr>
            <p:spPr>
              <a:xfrm>
                <a:off x="6713403" y="509509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">
                <a:extLst>
                  <a:ext uri="{FF2B5EF4-FFF2-40B4-BE49-F238E27FC236}">
                    <a16:creationId xmlns:a16="http://schemas.microsoft.com/office/drawing/2014/main" id="{201E5315-87A4-6671-E786-7A8B05E14969}"/>
                  </a:ext>
                </a:extLst>
              </p:cNvPr>
              <p:cNvSpPr/>
              <p:nvPr/>
            </p:nvSpPr>
            <p:spPr>
              <a:xfrm>
                <a:off x="6502942" y="517101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">
                <a:extLst>
                  <a:ext uri="{FF2B5EF4-FFF2-40B4-BE49-F238E27FC236}">
                    <a16:creationId xmlns:a16="http://schemas.microsoft.com/office/drawing/2014/main" id="{08253A5D-BB73-9323-9013-9F97E1EEB7D3}"/>
                  </a:ext>
                </a:extLst>
              </p:cNvPr>
              <p:cNvSpPr/>
              <p:nvPr/>
            </p:nvSpPr>
            <p:spPr>
              <a:xfrm>
                <a:off x="6361101" y="4996494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7">
                <a:extLst>
                  <a:ext uri="{FF2B5EF4-FFF2-40B4-BE49-F238E27FC236}">
                    <a16:creationId xmlns:a16="http://schemas.microsoft.com/office/drawing/2014/main" id="{316E6EB3-B4D9-90AD-7546-E37512CC1C5F}"/>
                  </a:ext>
                </a:extLst>
              </p:cNvPr>
              <p:cNvSpPr/>
              <p:nvPr/>
            </p:nvSpPr>
            <p:spPr>
              <a:xfrm>
                <a:off x="6181357" y="492801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">
                <a:extLst>
                  <a:ext uri="{FF2B5EF4-FFF2-40B4-BE49-F238E27FC236}">
                    <a16:creationId xmlns:a16="http://schemas.microsoft.com/office/drawing/2014/main" id="{DC24857C-57DF-1FDE-3486-47113BC16727}"/>
                  </a:ext>
                </a:extLst>
              </p:cNvPr>
              <p:cNvSpPr/>
              <p:nvPr/>
            </p:nvSpPr>
            <p:spPr>
              <a:xfrm>
                <a:off x="6218117" y="5140812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7">
                <a:extLst>
                  <a:ext uri="{FF2B5EF4-FFF2-40B4-BE49-F238E27FC236}">
                    <a16:creationId xmlns:a16="http://schemas.microsoft.com/office/drawing/2014/main" id="{6A3AB22D-1BA4-C78E-E531-4C78B18AF634}"/>
                  </a:ext>
                </a:extLst>
              </p:cNvPr>
              <p:cNvSpPr/>
              <p:nvPr/>
            </p:nvSpPr>
            <p:spPr>
              <a:xfrm>
                <a:off x="6276975" y="5285592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 7">
                <a:extLst>
                  <a:ext uri="{FF2B5EF4-FFF2-40B4-BE49-F238E27FC236}">
                    <a16:creationId xmlns:a16="http://schemas.microsoft.com/office/drawing/2014/main" id="{9D599678-7D87-B066-5DD7-71542563757A}"/>
                  </a:ext>
                </a:extLst>
              </p:cNvPr>
              <p:cNvSpPr/>
              <p:nvPr/>
            </p:nvSpPr>
            <p:spPr>
              <a:xfrm>
                <a:off x="6085482" y="5216733"/>
                <a:ext cx="62560" cy="45719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8EBF60-476C-864B-E12D-F1CBB6999DAB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6A663-7E97-6527-26D3-DA7411F2FABB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89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029200" y="-780808"/>
            <a:ext cx="6010437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Z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z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7F825C8-21CD-243A-BA26-37941FEFF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17" y="2163162"/>
            <a:ext cx="5679018" cy="56790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A12DDD-5E83-E031-E66B-3C6DE1BA6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1535" y="2857338"/>
            <a:ext cx="3115629" cy="3115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6884FB-1FAC-7EA4-401A-740125FFBAAF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D4FF7-63F5-6AE8-C221-0DA95B72A910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99840" y="-630641"/>
            <a:ext cx="603398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B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b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AD635-0A03-467D-FD25-A93FC36A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801" y1="10254" x2="13477" y2="12793"/>
                        <a14:foregroundMark x1="13477" y1="12793" x2="10352" y2="20703"/>
                        <a14:foregroundMark x1="10352" y1="20703" x2="10352" y2="21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7054" y="2766093"/>
            <a:ext cx="2997786" cy="2997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4CEDE3-EE92-C804-4D36-39EA43560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801" y1="10254" x2="13477" y2="12793"/>
                        <a14:foregroundMark x1="13477" y1="12793" x2="10352" y2="20703"/>
                        <a14:foregroundMark x1="10352" y1="20703" x2="10352" y2="2148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579" y="2420713"/>
            <a:ext cx="5715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213B8D-3ADA-60AC-FA0B-FB66DBA34CC7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2A4B-B58B-7D70-9827-0C4AA5EDFB80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43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67053" y="-639873"/>
            <a:ext cx="603398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C c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25D7A1-D2BF-E646-DE14-8FA1D5F30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64" y="2474232"/>
            <a:ext cx="2823936" cy="2823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DFD6A0-3B36-8ABA-ED4A-79712B843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6" y="1429155"/>
            <a:ext cx="6967294" cy="6967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F0823E-F9AF-75AC-0DBD-CBA04BBCEB25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45AA8-15A4-1544-9130-22522192333F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81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99840" y="-630640"/>
            <a:ext cx="603398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D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d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50A83-5C7A-20D2-A59C-14DECA9EB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885" y="2238375"/>
            <a:ext cx="4514850" cy="4514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2E599-496C-4903-6DEC-CFD17BAEE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3444" y="2038350"/>
            <a:ext cx="6718739" cy="6718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939520-917B-222C-2872-6E2A9572E4B4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484C0-A25A-DF29-4C88-5CA1F226FFC9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4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799840" y="-630640"/>
            <a:ext cx="603398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E </a:t>
            </a:r>
            <a:r>
              <a:rPr lang="en-US" sz="26290" dirty="0" err="1">
                <a:solidFill>
                  <a:prstClr val="black"/>
                </a:solidFill>
                <a:latin typeface="Teaching Print Dotted" pitchFamily="50" charset="0"/>
              </a:rPr>
              <a:t>e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98963-3BDC-2F95-9150-E94EC0A43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85" y="2868084"/>
            <a:ext cx="3443649" cy="3443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5DF19D-752E-C63D-AD5C-B9F684F3C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6" y="2281516"/>
            <a:ext cx="5490884" cy="5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EFD556-D6F2-4EDF-2FD7-3432327CF153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F7D29-FEBC-2A39-9438-F6865FF023AA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56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064569" y="-629972"/>
            <a:ext cx="603398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F f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90AE31E7-9806-9E03-229C-A7964EF01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4314" y="2424346"/>
            <a:ext cx="4257207" cy="425720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88BA438-F0A6-4AE8-83A9-EAD8BA635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4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397535"/>
            <a:ext cx="7020668" cy="7020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BE557-41E7-5865-DE5D-AACAD22A3C29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A294B-CA07-B9A4-444C-43BA3943630B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15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55019" y="-635256"/>
            <a:ext cx="603398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G g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F8184-5F7D-06E2-D209-DB7EC4244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9499" y="2553011"/>
            <a:ext cx="4045019" cy="4045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5B99FF-0225-5C2A-1A26-FA1FF1996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00391" y="1606848"/>
            <a:ext cx="7072591" cy="7072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B5FED-517B-381E-2A1E-72B6125916D3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A3713-B895-1207-CEA5-A5B5E69A7D0E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91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3855019" y="-635256"/>
            <a:ext cx="6033981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26290" dirty="0">
                <a:solidFill>
                  <a:prstClr val="black"/>
                </a:solidFill>
                <a:latin typeface="Teaching Print Dotted" pitchFamily="50" charset="0"/>
              </a:rPr>
              <a:t> H h</a:t>
            </a:r>
            <a:endParaRPr lang="en-US" sz="2629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150BFC-5B54-00E2-F6FB-1EB39508A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340" y1="17969" x2="45117" y2="26465"/>
                        <a14:foregroundMark x1="45117" y1="26465" x2="30371" y2="40430"/>
                        <a14:foregroundMark x1="30371" y1="40430" x2="23828" y2="52832"/>
                        <a14:foregroundMark x1="23828" y1="52832" x2="23242" y2="56152"/>
                        <a14:foregroundMark x1="23633" y1="51465" x2="27734" y2="43848"/>
                        <a14:foregroundMark x1="27734" y1="43848" x2="30664" y2="50293"/>
                        <a14:foregroundMark x1="30664" y1="50293" x2="30664" y2="50879"/>
                        <a14:foregroundMark x1="27539" y1="42773" x2="44336" y2="30859"/>
                        <a14:foregroundMark x1="29492" y1="40820" x2="34473" y2="35742"/>
                        <a14:foregroundMark x1="38281" y1="30859" x2="30957" y2="40234"/>
                        <a14:backgroundMark x1="70313" y1="84473" x2="69922" y2="82715"/>
                        <a14:backgroundMark x1="69531" y1="80273" x2="68066" y2="86816"/>
                        <a14:backgroundMark x1="68066" y1="86816" x2="68066" y2="86816"/>
                        <a14:backgroundMark x1="58203" y1="84473" x2="36621" y2="84668"/>
                        <a14:backgroundMark x1="31348" y1="82129" x2="30762" y2="81934"/>
                        <a14:backgroundMark x1="36426" y1="80957" x2="36426" y2="80957"/>
                        <a14:backgroundMark x1="40625" y1="80664" x2="40625" y2="80664"/>
                        <a14:backgroundMark x1="41211" y1="80566" x2="41211" y2="80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1650" y="2569834"/>
            <a:ext cx="4476750" cy="4476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059A72-4F16-6BFE-5116-F71738E8E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340" y1="17969" x2="45117" y2="26465"/>
                        <a14:foregroundMark x1="45117" y1="26465" x2="30371" y2="40430"/>
                        <a14:foregroundMark x1="30371" y1="40430" x2="23828" y2="52832"/>
                        <a14:foregroundMark x1="23828" y1="52832" x2="23242" y2="56152"/>
                        <a14:foregroundMark x1="23633" y1="51465" x2="27734" y2="43848"/>
                        <a14:foregroundMark x1="27734" y1="43848" x2="30664" y2="50293"/>
                        <a14:foregroundMark x1="30664" y1="50293" x2="30664" y2="50879"/>
                        <a14:foregroundMark x1="27539" y1="42773" x2="44336" y2="30859"/>
                        <a14:foregroundMark x1="29492" y1="40820" x2="34473" y2="35742"/>
                        <a14:foregroundMark x1="38281" y1="30859" x2="30957" y2="40234"/>
                        <a14:backgroundMark x1="70313" y1="84473" x2="69922" y2="82715"/>
                        <a14:backgroundMark x1="69531" y1="80273" x2="68066" y2="86816"/>
                        <a14:backgroundMark x1="68066" y1="86816" x2="68066" y2="86816"/>
                        <a14:backgroundMark x1="58203" y1="84473" x2="36621" y2="84668"/>
                        <a14:backgroundMark x1="31348" y1="82129" x2="30762" y2="81934"/>
                        <a14:backgroundMark x1="36426" y1="80957" x2="36426" y2="80957"/>
                        <a14:backgroundMark x1="40625" y1="80664" x2="40625" y2="80664"/>
                        <a14:backgroundMark x1="41211" y1="80566" x2="41211" y2="8056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4177" y="795135"/>
            <a:ext cx="8026149" cy="8026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F4CACB-82A6-B09A-0582-14BD5BFCDF0F}"/>
              </a:ext>
            </a:extLst>
          </p:cNvPr>
          <p:cNvSpPr txBox="1"/>
          <p:nvPr/>
        </p:nvSpPr>
        <p:spPr>
          <a:xfrm>
            <a:off x="385110" y="770417"/>
            <a:ext cx="396261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Alfabeto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F2F08-8EA6-6EAE-D18E-5BD34F8E629A}"/>
              </a:ext>
            </a:extLst>
          </p:cNvPr>
          <p:cNvSpPr txBox="1"/>
          <p:nvPr/>
        </p:nvSpPr>
        <p:spPr>
          <a:xfrm>
            <a:off x="131736" y="145005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568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182</Words>
  <Application>Microsoft Office PowerPoint</Application>
  <PresentationFormat>Custom</PresentationFormat>
  <Paragraphs>84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Aptos</vt:lpstr>
      <vt:lpstr>Aptos Display</vt:lpstr>
      <vt:lpstr>Arial</vt:lpstr>
      <vt:lpstr>Arial Black</vt:lpstr>
      <vt:lpstr>Bodoni MT Black</vt:lpstr>
      <vt:lpstr>Calibri</vt:lpstr>
      <vt:lpstr>Calibri Light</vt:lpstr>
      <vt:lpstr>Teaching Print Dotted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81</cp:revision>
  <dcterms:created xsi:type="dcterms:W3CDTF">2025-02-18T12:00:50Z</dcterms:created>
  <dcterms:modified xsi:type="dcterms:W3CDTF">2025-05-08T18:50:47Z</dcterms:modified>
</cp:coreProperties>
</file>